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1"/>
  </p:sldMasterIdLst>
  <p:sldIdLst>
    <p:sldId id="257" r:id="rId2"/>
    <p:sldId id="274" r:id="rId3"/>
    <p:sldId id="259" r:id="rId4"/>
    <p:sldId id="260" r:id="rId5"/>
    <p:sldId id="261" r:id="rId6"/>
    <p:sldId id="268" r:id="rId7"/>
    <p:sldId id="270" r:id="rId8"/>
    <p:sldId id="263" r:id="rId9"/>
    <p:sldId id="264" r:id="rId10"/>
    <p:sldId id="279" r:id="rId11"/>
    <p:sldId id="280" r:id="rId12"/>
    <p:sldId id="281" r:id="rId13"/>
    <p:sldId id="282" r:id="rId14"/>
    <p:sldId id="283" r:id="rId15"/>
    <p:sldId id="284" r:id="rId16"/>
    <p:sldId id="262" r:id="rId17"/>
    <p:sldId id="271" r:id="rId18"/>
    <p:sldId id="272" r:id="rId19"/>
    <p:sldId id="273" r:id="rId20"/>
    <p:sldId id="285" r:id="rId21"/>
  </p:sldIdLst>
  <p:sldSz cx="12192000" cy="6858000"/>
  <p:notesSz cx="6858000" cy="9144000"/>
  <p:defaultTextStyle>
    <a:defPPr>
      <a:defRPr lang="en-L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30BCA8-0AC0-1C44-8977-DE1DE8032F42}" v="961" dt="2023-12-03T15:19:23.404"/>
    <p1510:client id="{33137EF4-0DFF-E6FE-1821-8E68F12F9553}" v="6" dt="2023-12-03T13:27:41.167"/>
    <p1510:client id="{5B65C119-205C-D410-DD84-9BE3D0301BAE}" v="263" dt="2023-12-03T14:25:54.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RK Karunathilaka" userId="aebaafe6-de8d-4e98-b616-f95edf6c93df" providerId="ADAL" clId="{3030BCA8-0AC0-1C44-8977-DE1DE8032F42}"/>
    <pc:docChg chg="undo custSel addSld delSld modSld sldOrd">
      <pc:chgData name="MRK Karunathilaka" userId="aebaafe6-de8d-4e98-b616-f95edf6c93df" providerId="ADAL" clId="{3030BCA8-0AC0-1C44-8977-DE1DE8032F42}" dt="2023-12-04T00:53:03.783" v="1054" actId="1076"/>
      <pc:docMkLst>
        <pc:docMk/>
      </pc:docMkLst>
      <pc:sldChg chg="addSp delSp modSp new mod setBg setClrOvrMap">
        <pc:chgData name="MRK Karunathilaka" userId="aebaafe6-de8d-4e98-b616-f95edf6c93df" providerId="ADAL" clId="{3030BCA8-0AC0-1C44-8977-DE1DE8032F42}" dt="2023-12-03T15:16:44.940" v="945" actId="1076"/>
        <pc:sldMkLst>
          <pc:docMk/>
          <pc:sldMk cId="822807928" sldId="257"/>
        </pc:sldMkLst>
        <pc:spChg chg="mod ord">
          <ac:chgData name="MRK Karunathilaka" userId="aebaafe6-de8d-4e98-b616-f95edf6c93df" providerId="ADAL" clId="{3030BCA8-0AC0-1C44-8977-DE1DE8032F42}" dt="2023-12-03T15:16:44.940" v="945" actId="1076"/>
          <ac:spMkLst>
            <pc:docMk/>
            <pc:sldMk cId="822807928" sldId="257"/>
            <ac:spMk id="2" creationId="{B5BEAA8E-F483-C000-9699-E21932737CD2}"/>
          </ac:spMkLst>
        </pc:spChg>
        <pc:spChg chg="del">
          <ac:chgData name="MRK Karunathilaka" userId="aebaafe6-de8d-4e98-b616-f95edf6c93df" providerId="ADAL" clId="{3030BCA8-0AC0-1C44-8977-DE1DE8032F42}" dt="2023-12-03T13:30:38.705" v="2"/>
          <ac:spMkLst>
            <pc:docMk/>
            <pc:sldMk cId="822807928" sldId="257"/>
            <ac:spMk id="3" creationId="{C2DF4B02-EBD3-E512-4B12-85722045CF6F}"/>
          </ac:spMkLst>
        </pc:spChg>
        <pc:spChg chg="del">
          <ac:chgData name="MRK Karunathilaka" userId="aebaafe6-de8d-4e98-b616-f95edf6c93df" providerId="ADAL" clId="{3030BCA8-0AC0-1C44-8977-DE1DE8032F42}" dt="2023-12-03T13:30:46.181" v="5" actId="26606"/>
          <ac:spMkLst>
            <pc:docMk/>
            <pc:sldMk cId="822807928" sldId="257"/>
            <ac:spMk id="8" creationId="{052BEFF1-896C-45B1-B02C-96A6A1BC389A}"/>
          </ac:spMkLst>
        </pc:spChg>
        <pc:spChg chg="del">
          <ac:chgData name="MRK Karunathilaka" userId="aebaafe6-de8d-4e98-b616-f95edf6c93df" providerId="ADAL" clId="{3030BCA8-0AC0-1C44-8977-DE1DE8032F42}" dt="2023-12-03T13:30:46.181" v="5" actId="26606"/>
          <ac:spMkLst>
            <pc:docMk/>
            <pc:sldMk cId="822807928" sldId="257"/>
            <ac:spMk id="10" creationId="{BB237A14-61B1-4C00-A670-5D8D68A8668E}"/>
          </ac:spMkLst>
        </pc:spChg>
        <pc:spChg chg="del">
          <ac:chgData name="MRK Karunathilaka" userId="aebaafe6-de8d-4e98-b616-f95edf6c93df" providerId="ADAL" clId="{3030BCA8-0AC0-1C44-8977-DE1DE8032F42}" dt="2023-12-03T13:30:46.181" v="5" actId="26606"/>
          <ac:spMkLst>
            <pc:docMk/>
            <pc:sldMk cId="822807928" sldId="257"/>
            <ac:spMk id="12" creationId="{8598F259-6F54-47A3-8D13-1603D786A328}"/>
          </ac:spMkLst>
        </pc:spChg>
        <pc:spChg chg="del">
          <ac:chgData name="MRK Karunathilaka" userId="aebaafe6-de8d-4e98-b616-f95edf6c93df" providerId="ADAL" clId="{3030BCA8-0AC0-1C44-8977-DE1DE8032F42}" dt="2023-12-03T13:30:46.181" v="5" actId="26606"/>
          <ac:spMkLst>
            <pc:docMk/>
            <pc:sldMk cId="822807928" sldId="257"/>
            <ac:spMk id="14" creationId="{0BA768A8-4FED-4ED8-9E46-6BE72188ECD2}"/>
          </ac:spMkLst>
        </pc:spChg>
        <pc:spChg chg="add">
          <ac:chgData name="MRK Karunathilaka" userId="aebaafe6-de8d-4e98-b616-f95edf6c93df" providerId="ADAL" clId="{3030BCA8-0AC0-1C44-8977-DE1DE8032F42}" dt="2023-12-03T13:30:46.181" v="5" actId="26606"/>
          <ac:spMkLst>
            <pc:docMk/>
            <pc:sldMk cId="822807928" sldId="257"/>
            <ac:spMk id="23" creationId="{989BE678-777B-482A-A616-FEDC47B162E5}"/>
          </ac:spMkLst>
        </pc:spChg>
        <pc:spChg chg="add">
          <ac:chgData name="MRK Karunathilaka" userId="aebaafe6-de8d-4e98-b616-f95edf6c93df" providerId="ADAL" clId="{3030BCA8-0AC0-1C44-8977-DE1DE8032F42}" dt="2023-12-03T13:30:46.181" v="5" actId="26606"/>
          <ac:spMkLst>
            <pc:docMk/>
            <pc:sldMk cId="822807928" sldId="257"/>
            <ac:spMk id="29" creationId="{D28BE0C3-2102-4820-B88B-A448B1840D14}"/>
          </ac:spMkLst>
        </pc:spChg>
        <pc:spChg chg="add">
          <ac:chgData name="MRK Karunathilaka" userId="aebaafe6-de8d-4e98-b616-f95edf6c93df" providerId="ADAL" clId="{3030BCA8-0AC0-1C44-8977-DE1DE8032F42}" dt="2023-12-03T13:30:46.181" v="5" actId="26606"/>
          <ac:spMkLst>
            <pc:docMk/>
            <pc:sldMk cId="822807928" sldId="257"/>
            <ac:spMk id="31" creationId="{E4F17063-EDA4-417B-946F-BA357F3B390D}"/>
          </ac:spMkLst>
        </pc:spChg>
        <pc:spChg chg="add">
          <ac:chgData name="MRK Karunathilaka" userId="aebaafe6-de8d-4e98-b616-f95edf6c93df" providerId="ADAL" clId="{3030BCA8-0AC0-1C44-8977-DE1DE8032F42}" dt="2023-12-03T13:30:46.181" v="5" actId="26606"/>
          <ac:spMkLst>
            <pc:docMk/>
            <pc:sldMk cId="822807928" sldId="257"/>
            <ac:spMk id="33" creationId="{D36F3EEA-55D4-4677-80E7-92D00B8F343B}"/>
          </ac:spMkLst>
        </pc:spChg>
        <pc:picChg chg="add mod">
          <ac:chgData name="MRK Karunathilaka" userId="aebaafe6-de8d-4e98-b616-f95edf6c93df" providerId="ADAL" clId="{3030BCA8-0AC0-1C44-8977-DE1DE8032F42}" dt="2023-12-03T13:30:46.181" v="5" actId="26606"/>
          <ac:picMkLst>
            <pc:docMk/>
            <pc:sldMk cId="822807928" sldId="257"/>
            <ac:picMk id="5" creationId="{5EDE6F43-55CC-5775-4510-DDB78B950FC9}"/>
          </ac:picMkLst>
        </pc:picChg>
        <pc:picChg chg="add">
          <ac:chgData name="MRK Karunathilaka" userId="aebaafe6-de8d-4e98-b616-f95edf6c93df" providerId="ADAL" clId="{3030BCA8-0AC0-1C44-8977-DE1DE8032F42}" dt="2023-12-03T13:30:46.181" v="5" actId="26606"/>
          <ac:picMkLst>
            <pc:docMk/>
            <pc:sldMk cId="822807928" sldId="257"/>
            <ac:picMk id="19" creationId="{DF19BAF3-7E20-4B9D-B544-BABAEEA1FA75}"/>
          </ac:picMkLst>
        </pc:picChg>
        <pc:picChg chg="add">
          <ac:chgData name="MRK Karunathilaka" userId="aebaafe6-de8d-4e98-b616-f95edf6c93df" providerId="ADAL" clId="{3030BCA8-0AC0-1C44-8977-DE1DE8032F42}" dt="2023-12-03T13:30:46.181" v="5" actId="26606"/>
          <ac:picMkLst>
            <pc:docMk/>
            <pc:sldMk cId="822807928" sldId="257"/>
            <ac:picMk id="21" creationId="{950648F4-ABCD-4DF0-8641-76CFB2354721}"/>
          </ac:picMkLst>
        </pc:picChg>
        <pc:picChg chg="add">
          <ac:chgData name="MRK Karunathilaka" userId="aebaafe6-de8d-4e98-b616-f95edf6c93df" providerId="ADAL" clId="{3030BCA8-0AC0-1C44-8977-DE1DE8032F42}" dt="2023-12-03T13:30:46.181" v="5" actId="26606"/>
          <ac:picMkLst>
            <pc:docMk/>
            <pc:sldMk cId="822807928" sldId="257"/>
            <ac:picMk id="25" creationId="{CF1EB4BD-9C7E-4AA3-9681-C7EB0DA6250B}"/>
          </ac:picMkLst>
        </pc:picChg>
        <pc:picChg chg="add">
          <ac:chgData name="MRK Karunathilaka" userId="aebaafe6-de8d-4e98-b616-f95edf6c93df" providerId="ADAL" clId="{3030BCA8-0AC0-1C44-8977-DE1DE8032F42}" dt="2023-12-03T13:30:46.181" v="5" actId="26606"/>
          <ac:picMkLst>
            <pc:docMk/>
            <pc:sldMk cId="822807928" sldId="257"/>
            <ac:picMk id="27" creationId="{94AAE3AA-3759-4D28-B0EF-575F25A5146C}"/>
          </ac:picMkLst>
        </pc:picChg>
      </pc:sldChg>
      <pc:sldChg chg="addSp modSp new mod setBg">
        <pc:chgData name="MRK Karunathilaka" userId="aebaafe6-de8d-4e98-b616-f95edf6c93df" providerId="ADAL" clId="{3030BCA8-0AC0-1C44-8977-DE1DE8032F42}" dt="2023-12-03T13:34:24.043" v="19" actId="26606"/>
        <pc:sldMkLst>
          <pc:docMk/>
          <pc:sldMk cId="1446066020" sldId="258"/>
        </pc:sldMkLst>
        <pc:spChg chg="mod">
          <ac:chgData name="MRK Karunathilaka" userId="aebaafe6-de8d-4e98-b616-f95edf6c93df" providerId="ADAL" clId="{3030BCA8-0AC0-1C44-8977-DE1DE8032F42}" dt="2023-12-03T13:34:24.043" v="19" actId="26606"/>
          <ac:spMkLst>
            <pc:docMk/>
            <pc:sldMk cId="1446066020" sldId="258"/>
            <ac:spMk id="2" creationId="{0DD50718-E3B8-967C-5434-C6AC18AF1AC8}"/>
          </ac:spMkLst>
        </pc:spChg>
        <pc:spChg chg="mod">
          <ac:chgData name="MRK Karunathilaka" userId="aebaafe6-de8d-4e98-b616-f95edf6c93df" providerId="ADAL" clId="{3030BCA8-0AC0-1C44-8977-DE1DE8032F42}" dt="2023-12-03T13:34:24.043" v="19" actId="26606"/>
          <ac:spMkLst>
            <pc:docMk/>
            <pc:sldMk cId="1446066020" sldId="258"/>
            <ac:spMk id="3" creationId="{2FF1134A-A710-56EC-EB7A-3186E3092B82}"/>
          </ac:spMkLst>
        </pc:spChg>
        <pc:spChg chg="add">
          <ac:chgData name="MRK Karunathilaka" userId="aebaafe6-de8d-4e98-b616-f95edf6c93df" providerId="ADAL" clId="{3030BCA8-0AC0-1C44-8977-DE1DE8032F42}" dt="2023-12-03T13:34:24.043" v="19" actId="26606"/>
          <ac:spMkLst>
            <pc:docMk/>
            <pc:sldMk cId="1446066020" sldId="258"/>
            <ac:spMk id="8" creationId="{923E8915-D2AA-4327-A45A-972C3CA9574B}"/>
          </ac:spMkLst>
        </pc:spChg>
        <pc:spChg chg="add">
          <ac:chgData name="MRK Karunathilaka" userId="aebaafe6-de8d-4e98-b616-f95edf6c93df" providerId="ADAL" clId="{3030BCA8-0AC0-1C44-8977-DE1DE8032F42}" dt="2023-12-03T13:34:24.043" v="19" actId="26606"/>
          <ac:spMkLst>
            <pc:docMk/>
            <pc:sldMk cId="1446066020" sldId="258"/>
            <ac:spMk id="10" creationId="{8302FC3C-9804-4950-B721-5FD704BA6065}"/>
          </ac:spMkLst>
        </pc:spChg>
        <pc:spChg chg="add">
          <ac:chgData name="MRK Karunathilaka" userId="aebaafe6-de8d-4e98-b616-f95edf6c93df" providerId="ADAL" clId="{3030BCA8-0AC0-1C44-8977-DE1DE8032F42}" dt="2023-12-03T13:34:24.043" v="19" actId="26606"/>
          <ac:spMkLst>
            <pc:docMk/>
            <pc:sldMk cId="1446066020" sldId="258"/>
            <ac:spMk id="16" creationId="{F3798573-F27B-47EB-8EA4-7EE34954C2D6}"/>
          </ac:spMkLst>
        </pc:spChg>
        <pc:picChg chg="add">
          <ac:chgData name="MRK Karunathilaka" userId="aebaafe6-de8d-4e98-b616-f95edf6c93df" providerId="ADAL" clId="{3030BCA8-0AC0-1C44-8977-DE1DE8032F42}" dt="2023-12-03T13:34:24.043" v="19" actId="26606"/>
          <ac:picMkLst>
            <pc:docMk/>
            <pc:sldMk cId="1446066020" sldId="258"/>
            <ac:picMk id="14" creationId="{3BC6EBB2-9BDC-4075-BA6B-43A9FBF9C86C}"/>
          </ac:picMkLst>
        </pc:picChg>
        <pc:cxnChg chg="add">
          <ac:chgData name="MRK Karunathilaka" userId="aebaafe6-de8d-4e98-b616-f95edf6c93df" providerId="ADAL" clId="{3030BCA8-0AC0-1C44-8977-DE1DE8032F42}" dt="2023-12-03T13:34:24.043" v="19" actId="26606"/>
          <ac:cxnSpMkLst>
            <pc:docMk/>
            <pc:sldMk cId="1446066020" sldId="258"/>
            <ac:cxnSpMk id="12" creationId="{6B9695BD-ECF6-49CA-8877-8C493193C65D}"/>
          </ac:cxnSpMkLst>
        </pc:cxnChg>
      </pc:sldChg>
      <pc:sldChg chg="addSp modSp new mod setBg">
        <pc:chgData name="MRK Karunathilaka" userId="aebaafe6-de8d-4e98-b616-f95edf6c93df" providerId="ADAL" clId="{3030BCA8-0AC0-1C44-8977-DE1DE8032F42}" dt="2023-12-04T00:52:48.367" v="1050" actId="1076"/>
        <pc:sldMkLst>
          <pc:docMk/>
          <pc:sldMk cId="3606348505" sldId="259"/>
        </pc:sldMkLst>
        <pc:spChg chg="mod">
          <ac:chgData name="MRK Karunathilaka" userId="aebaafe6-de8d-4e98-b616-f95edf6c93df" providerId="ADAL" clId="{3030BCA8-0AC0-1C44-8977-DE1DE8032F42}" dt="2023-12-04T00:52:48.367" v="1050" actId="1076"/>
          <ac:spMkLst>
            <pc:docMk/>
            <pc:sldMk cId="3606348505" sldId="259"/>
            <ac:spMk id="2" creationId="{4F9955D8-4F39-00BF-CF74-3F5CC23D6FCE}"/>
          </ac:spMkLst>
        </pc:spChg>
        <pc:spChg chg="mod">
          <ac:chgData name="MRK Karunathilaka" userId="aebaafe6-de8d-4e98-b616-f95edf6c93df" providerId="ADAL" clId="{3030BCA8-0AC0-1C44-8977-DE1DE8032F42}" dt="2023-12-03T13:34:27.810" v="20" actId="26606"/>
          <ac:spMkLst>
            <pc:docMk/>
            <pc:sldMk cId="3606348505" sldId="259"/>
            <ac:spMk id="3" creationId="{3912EA69-35C2-52D3-565E-392F627ED52A}"/>
          </ac:spMkLst>
        </pc:spChg>
        <pc:spChg chg="add">
          <ac:chgData name="MRK Karunathilaka" userId="aebaafe6-de8d-4e98-b616-f95edf6c93df" providerId="ADAL" clId="{3030BCA8-0AC0-1C44-8977-DE1DE8032F42}" dt="2023-12-03T13:34:27.810" v="20" actId="26606"/>
          <ac:spMkLst>
            <pc:docMk/>
            <pc:sldMk cId="3606348505" sldId="259"/>
            <ac:spMk id="8" creationId="{923E8915-D2AA-4327-A45A-972C3CA9574B}"/>
          </ac:spMkLst>
        </pc:spChg>
        <pc:spChg chg="add">
          <ac:chgData name="MRK Karunathilaka" userId="aebaafe6-de8d-4e98-b616-f95edf6c93df" providerId="ADAL" clId="{3030BCA8-0AC0-1C44-8977-DE1DE8032F42}" dt="2023-12-03T13:34:27.810" v="20" actId="26606"/>
          <ac:spMkLst>
            <pc:docMk/>
            <pc:sldMk cId="3606348505" sldId="259"/>
            <ac:spMk id="10" creationId="{8302FC3C-9804-4950-B721-5FD704BA6065}"/>
          </ac:spMkLst>
        </pc:spChg>
        <pc:spChg chg="add">
          <ac:chgData name="MRK Karunathilaka" userId="aebaafe6-de8d-4e98-b616-f95edf6c93df" providerId="ADAL" clId="{3030BCA8-0AC0-1C44-8977-DE1DE8032F42}" dt="2023-12-03T13:34:27.810" v="20" actId="26606"/>
          <ac:spMkLst>
            <pc:docMk/>
            <pc:sldMk cId="3606348505" sldId="259"/>
            <ac:spMk id="16" creationId="{F3798573-F27B-47EB-8EA4-7EE34954C2D6}"/>
          </ac:spMkLst>
        </pc:spChg>
        <pc:picChg chg="add">
          <ac:chgData name="MRK Karunathilaka" userId="aebaafe6-de8d-4e98-b616-f95edf6c93df" providerId="ADAL" clId="{3030BCA8-0AC0-1C44-8977-DE1DE8032F42}" dt="2023-12-03T13:34:27.810" v="20" actId="26606"/>
          <ac:picMkLst>
            <pc:docMk/>
            <pc:sldMk cId="3606348505" sldId="259"/>
            <ac:picMk id="14" creationId="{3BC6EBB2-9BDC-4075-BA6B-43A9FBF9C86C}"/>
          </ac:picMkLst>
        </pc:picChg>
        <pc:cxnChg chg="add">
          <ac:chgData name="MRK Karunathilaka" userId="aebaafe6-de8d-4e98-b616-f95edf6c93df" providerId="ADAL" clId="{3030BCA8-0AC0-1C44-8977-DE1DE8032F42}" dt="2023-12-03T13:34:27.810" v="20" actId="26606"/>
          <ac:cxnSpMkLst>
            <pc:docMk/>
            <pc:sldMk cId="3606348505" sldId="259"/>
            <ac:cxnSpMk id="12" creationId="{6B9695BD-ECF6-49CA-8877-8C493193C65D}"/>
          </ac:cxnSpMkLst>
        </pc:cxnChg>
      </pc:sldChg>
      <pc:sldChg chg="addSp delSp modSp new mod setBg">
        <pc:chgData name="MRK Karunathilaka" userId="aebaafe6-de8d-4e98-b616-f95edf6c93df" providerId="ADAL" clId="{3030BCA8-0AC0-1C44-8977-DE1DE8032F42}" dt="2023-12-04T00:52:29.723" v="1047" actId="255"/>
        <pc:sldMkLst>
          <pc:docMk/>
          <pc:sldMk cId="2185167924" sldId="260"/>
        </pc:sldMkLst>
        <pc:spChg chg="mod">
          <ac:chgData name="MRK Karunathilaka" userId="aebaafe6-de8d-4e98-b616-f95edf6c93df" providerId="ADAL" clId="{3030BCA8-0AC0-1C44-8977-DE1DE8032F42}" dt="2023-12-04T00:52:29.723" v="1047" actId="255"/>
          <ac:spMkLst>
            <pc:docMk/>
            <pc:sldMk cId="2185167924" sldId="260"/>
            <ac:spMk id="2" creationId="{91F0B2A2-7FD2-0F88-F2B7-171EAAD8639C}"/>
          </ac:spMkLst>
        </pc:spChg>
        <pc:spChg chg="del mod">
          <ac:chgData name="MRK Karunathilaka" userId="aebaafe6-de8d-4e98-b616-f95edf6c93df" providerId="ADAL" clId="{3030BCA8-0AC0-1C44-8977-DE1DE8032F42}" dt="2023-12-03T13:36:57.026" v="33" actId="478"/>
          <ac:spMkLst>
            <pc:docMk/>
            <pc:sldMk cId="2185167924" sldId="260"/>
            <ac:spMk id="3" creationId="{3613D415-4759-DDE9-3193-DEA8084149FA}"/>
          </ac:spMkLst>
        </pc:spChg>
        <pc:spChg chg="add mod">
          <ac:chgData name="MRK Karunathilaka" userId="aebaafe6-de8d-4e98-b616-f95edf6c93df" providerId="ADAL" clId="{3030BCA8-0AC0-1C44-8977-DE1DE8032F42}" dt="2023-12-04T00:46:27.375" v="1001" actId="255"/>
          <ac:spMkLst>
            <pc:docMk/>
            <pc:sldMk cId="2185167924" sldId="260"/>
            <ac:spMk id="4" creationId="{95419EDA-3C63-70EC-73C4-BDE29D4E2D0A}"/>
          </ac:spMkLst>
        </pc:spChg>
        <pc:spChg chg="add">
          <ac:chgData name="MRK Karunathilaka" userId="aebaafe6-de8d-4e98-b616-f95edf6c93df" providerId="ADAL" clId="{3030BCA8-0AC0-1C44-8977-DE1DE8032F42}" dt="2023-12-03T13:34:34.393" v="22" actId="26606"/>
          <ac:spMkLst>
            <pc:docMk/>
            <pc:sldMk cId="2185167924" sldId="260"/>
            <ac:spMk id="8" creationId="{923E8915-D2AA-4327-A45A-972C3CA9574B}"/>
          </ac:spMkLst>
        </pc:spChg>
        <pc:spChg chg="add">
          <ac:chgData name="MRK Karunathilaka" userId="aebaafe6-de8d-4e98-b616-f95edf6c93df" providerId="ADAL" clId="{3030BCA8-0AC0-1C44-8977-DE1DE8032F42}" dt="2023-12-03T13:34:34.393" v="22" actId="26606"/>
          <ac:spMkLst>
            <pc:docMk/>
            <pc:sldMk cId="2185167924" sldId="260"/>
            <ac:spMk id="10" creationId="{8302FC3C-9804-4950-B721-5FD704BA6065}"/>
          </ac:spMkLst>
        </pc:spChg>
        <pc:spChg chg="add del mod">
          <ac:chgData name="MRK Karunathilaka" userId="aebaafe6-de8d-4e98-b616-f95edf6c93df" providerId="ADAL" clId="{3030BCA8-0AC0-1C44-8977-DE1DE8032F42}" dt="2023-12-03T13:44:52.310" v="104" actId="478"/>
          <ac:spMkLst>
            <pc:docMk/>
            <pc:sldMk cId="2185167924" sldId="260"/>
            <ac:spMk id="11" creationId="{6CD7886C-FADB-B898-D40A-B6DDAA678FB5}"/>
          </ac:spMkLst>
        </pc:spChg>
        <pc:spChg chg="add">
          <ac:chgData name="MRK Karunathilaka" userId="aebaafe6-de8d-4e98-b616-f95edf6c93df" providerId="ADAL" clId="{3030BCA8-0AC0-1C44-8977-DE1DE8032F42}" dt="2023-12-03T13:34:34.393" v="22" actId="26606"/>
          <ac:spMkLst>
            <pc:docMk/>
            <pc:sldMk cId="2185167924" sldId="260"/>
            <ac:spMk id="16" creationId="{F3798573-F27B-47EB-8EA4-7EE34954C2D6}"/>
          </ac:spMkLst>
        </pc:spChg>
        <pc:picChg chg="add mod">
          <ac:chgData name="MRK Karunathilaka" userId="aebaafe6-de8d-4e98-b616-f95edf6c93df" providerId="ADAL" clId="{3030BCA8-0AC0-1C44-8977-DE1DE8032F42}" dt="2023-12-03T13:55:35.639" v="276" actId="1076"/>
          <ac:picMkLst>
            <pc:docMk/>
            <pc:sldMk cId="2185167924" sldId="260"/>
            <ac:picMk id="6" creationId="{59338928-FE46-0C90-04EE-870BD05DE798}"/>
          </ac:picMkLst>
        </pc:picChg>
        <pc:picChg chg="add mod">
          <ac:chgData name="MRK Karunathilaka" userId="aebaafe6-de8d-4e98-b616-f95edf6c93df" providerId="ADAL" clId="{3030BCA8-0AC0-1C44-8977-DE1DE8032F42}" dt="2023-12-03T13:55:56.103" v="283" actId="1076"/>
          <ac:picMkLst>
            <pc:docMk/>
            <pc:sldMk cId="2185167924" sldId="260"/>
            <ac:picMk id="9" creationId="{7339E808-25F5-D433-9D28-3D69987A03FC}"/>
          </ac:picMkLst>
        </pc:picChg>
        <pc:picChg chg="add">
          <ac:chgData name="MRK Karunathilaka" userId="aebaafe6-de8d-4e98-b616-f95edf6c93df" providerId="ADAL" clId="{3030BCA8-0AC0-1C44-8977-DE1DE8032F42}" dt="2023-12-03T13:34:34.393" v="22" actId="26606"/>
          <ac:picMkLst>
            <pc:docMk/>
            <pc:sldMk cId="2185167924" sldId="260"/>
            <ac:picMk id="14" creationId="{3BC6EBB2-9BDC-4075-BA6B-43A9FBF9C86C}"/>
          </ac:picMkLst>
        </pc:picChg>
        <pc:cxnChg chg="add">
          <ac:chgData name="MRK Karunathilaka" userId="aebaafe6-de8d-4e98-b616-f95edf6c93df" providerId="ADAL" clId="{3030BCA8-0AC0-1C44-8977-DE1DE8032F42}" dt="2023-12-03T13:34:34.393" v="22" actId="26606"/>
          <ac:cxnSpMkLst>
            <pc:docMk/>
            <pc:sldMk cId="2185167924" sldId="260"/>
            <ac:cxnSpMk id="12" creationId="{6B9695BD-ECF6-49CA-8877-8C493193C65D}"/>
          </ac:cxnSpMkLst>
        </pc:cxnChg>
      </pc:sldChg>
      <pc:sldChg chg="addSp delSp modSp new mod setBg">
        <pc:chgData name="MRK Karunathilaka" userId="aebaafe6-de8d-4e98-b616-f95edf6c93df" providerId="ADAL" clId="{3030BCA8-0AC0-1C44-8977-DE1DE8032F42}" dt="2023-12-04T00:52:23.845" v="1046" actId="27636"/>
        <pc:sldMkLst>
          <pc:docMk/>
          <pc:sldMk cId="4131531302" sldId="261"/>
        </pc:sldMkLst>
        <pc:spChg chg="del mod">
          <ac:chgData name="MRK Karunathilaka" userId="aebaafe6-de8d-4e98-b616-f95edf6c93df" providerId="ADAL" clId="{3030BCA8-0AC0-1C44-8977-DE1DE8032F42}" dt="2023-12-03T13:47:25.359" v="165" actId="478"/>
          <ac:spMkLst>
            <pc:docMk/>
            <pc:sldMk cId="4131531302" sldId="261"/>
            <ac:spMk id="2" creationId="{66C3820D-F685-4201-B680-2917C4C1BFA9}"/>
          </ac:spMkLst>
        </pc:spChg>
        <pc:spChg chg="del mod">
          <ac:chgData name="MRK Karunathilaka" userId="aebaafe6-de8d-4e98-b616-f95edf6c93df" providerId="ADAL" clId="{3030BCA8-0AC0-1C44-8977-DE1DE8032F42}" dt="2023-12-03T13:47:17.961" v="164" actId="478"/>
          <ac:spMkLst>
            <pc:docMk/>
            <pc:sldMk cId="4131531302" sldId="261"/>
            <ac:spMk id="3" creationId="{01A3FC9F-962D-4778-9E23-E2033C50CCAA}"/>
          </ac:spMkLst>
        </pc:spChg>
        <pc:spChg chg="add del mod">
          <ac:chgData name="MRK Karunathilaka" userId="aebaafe6-de8d-4e98-b616-f95edf6c93df" providerId="ADAL" clId="{3030BCA8-0AC0-1C44-8977-DE1DE8032F42}" dt="2023-12-04T00:46:42.680" v="1003" actId="1076"/>
          <ac:spMkLst>
            <pc:docMk/>
            <pc:sldMk cId="4131531302" sldId="261"/>
            <ac:spMk id="4" creationId="{3DF8A698-6B67-C049-4091-3A5475B2D6F4}"/>
          </ac:spMkLst>
        </pc:spChg>
        <pc:spChg chg="add mod">
          <ac:chgData name="MRK Karunathilaka" userId="aebaafe6-de8d-4e98-b616-f95edf6c93df" providerId="ADAL" clId="{3030BCA8-0AC0-1C44-8977-DE1DE8032F42}" dt="2023-12-04T00:52:23.845" v="1046" actId="27636"/>
          <ac:spMkLst>
            <pc:docMk/>
            <pc:sldMk cId="4131531302" sldId="261"/>
            <ac:spMk id="7" creationId="{DF9CB76F-BBDE-AD42-A75C-040F7308292B}"/>
          </ac:spMkLst>
        </pc:spChg>
        <pc:spChg chg="add">
          <ac:chgData name="MRK Karunathilaka" userId="aebaafe6-de8d-4e98-b616-f95edf6c93df" providerId="ADAL" clId="{3030BCA8-0AC0-1C44-8977-DE1DE8032F42}" dt="2023-12-03T13:35:02.198" v="24" actId="26606"/>
          <ac:spMkLst>
            <pc:docMk/>
            <pc:sldMk cId="4131531302" sldId="261"/>
            <ac:spMk id="8" creationId="{923E8915-D2AA-4327-A45A-972C3CA9574B}"/>
          </ac:spMkLst>
        </pc:spChg>
        <pc:spChg chg="add">
          <ac:chgData name="MRK Karunathilaka" userId="aebaafe6-de8d-4e98-b616-f95edf6c93df" providerId="ADAL" clId="{3030BCA8-0AC0-1C44-8977-DE1DE8032F42}" dt="2023-12-03T13:35:02.198" v="24" actId="26606"/>
          <ac:spMkLst>
            <pc:docMk/>
            <pc:sldMk cId="4131531302" sldId="261"/>
            <ac:spMk id="10" creationId="{8302FC3C-9804-4950-B721-5FD704BA6065}"/>
          </ac:spMkLst>
        </pc:spChg>
        <pc:spChg chg="add del mod">
          <ac:chgData name="MRK Karunathilaka" userId="aebaafe6-de8d-4e98-b616-f95edf6c93df" providerId="ADAL" clId="{3030BCA8-0AC0-1C44-8977-DE1DE8032F42}" dt="2023-12-03T14:31:36.797" v="499"/>
          <ac:spMkLst>
            <pc:docMk/>
            <pc:sldMk cId="4131531302" sldId="261"/>
            <ac:spMk id="13" creationId="{F316424A-EC80-A68D-DF97-550CD06B6688}"/>
          </ac:spMkLst>
        </pc:spChg>
        <pc:spChg chg="add">
          <ac:chgData name="MRK Karunathilaka" userId="aebaafe6-de8d-4e98-b616-f95edf6c93df" providerId="ADAL" clId="{3030BCA8-0AC0-1C44-8977-DE1DE8032F42}" dt="2023-12-03T13:35:02.198" v="24" actId="26606"/>
          <ac:spMkLst>
            <pc:docMk/>
            <pc:sldMk cId="4131531302" sldId="261"/>
            <ac:spMk id="16" creationId="{F3798573-F27B-47EB-8EA4-7EE34954C2D6}"/>
          </ac:spMkLst>
        </pc:spChg>
        <pc:picChg chg="add mod">
          <ac:chgData name="MRK Karunathilaka" userId="aebaafe6-de8d-4e98-b616-f95edf6c93df" providerId="ADAL" clId="{3030BCA8-0AC0-1C44-8977-DE1DE8032F42}" dt="2023-12-03T14:01:56.204" v="336" actId="1076"/>
          <ac:picMkLst>
            <pc:docMk/>
            <pc:sldMk cId="4131531302" sldId="261"/>
            <ac:picMk id="6" creationId="{D3D63983-A73B-BC30-6830-DF42CE83039A}"/>
          </ac:picMkLst>
        </pc:picChg>
        <pc:picChg chg="add mod">
          <ac:chgData name="MRK Karunathilaka" userId="aebaafe6-de8d-4e98-b616-f95edf6c93df" providerId="ADAL" clId="{3030BCA8-0AC0-1C44-8977-DE1DE8032F42}" dt="2023-12-03T14:02:04.038" v="337" actId="1076"/>
          <ac:picMkLst>
            <pc:docMk/>
            <pc:sldMk cId="4131531302" sldId="261"/>
            <ac:picMk id="11" creationId="{CE2A9F10-597E-4B35-A10F-2309B07581F7}"/>
          </ac:picMkLst>
        </pc:picChg>
        <pc:picChg chg="add">
          <ac:chgData name="MRK Karunathilaka" userId="aebaafe6-de8d-4e98-b616-f95edf6c93df" providerId="ADAL" clId="{3030BCA8-0AC0-1C44-8977-DE1DE8032F42}" dt="2023-12-03T13:35:02.198" v="24" actId="26606"/>
          <ac:picMkLst>
            <pc:docMk/>
            <pc:sldMk cId="4131531302" sldId="261"/>
            <ac:picMk id="14" creationId="{3BC6EBB2-9BDC-4075-BA6B-43A9FBF9C86C}"/>
          </ac:picMkLst>
        </pc:picChg>
        <pc:cxnChg chg="add">
          <ac:chgData name="MRK Karunathilaka" userId="aebaafe6-de8d-4e98-b616-f95edf6c93df" providerId="ADAL" clId="{3030BCA8-0AC0-1C44-8977-DE1DE8032F42}" dt="2023-12-03T13:35:02.198" v="24" actId="26606"/>
          <ac:cxnSpMkLst>
            <pc:docMk/>
            <pc:sldMk cId="4131531302" sldId="261"/>
            <ac:cxnSpMk id="12" creationId="{6B9695BD-ECF6-49CA-8877-8C493193C65D}"/>
          </ac:cxnSpMkLst>
        </pc:cxnChg>
      </pc:sldChg>
      <pc:sldChg chg="addSp delSp modSp mod">
        <pc:chgData name="MRK Karunathilaka" userId="aebaafe6-de8d-4e98-b616-f95edf6c93df" providerId="ADAL" clId="{3030BCA8-0AC0-1C44-8977-DE1DE8032F42}" dt="2023-12-04T00:50:33.682" v="1030" actId="255"/>
        <pc:sldMkLst>
          <pc:docMk/>
          <pc:sldMk cId="4182942951" sldId="262"/>
        </pc:sldMkLst>
        <pc:spChg chg="del">
          <ac:chgData name="MRK Karunathilaka" userId="aebaafe6-de8d-4e98-b616-f95edf6c93df" providerId="ADAL" clId="{3030BCA8-0AC0-1C44-8977-DE1DE8032F42}" dt="2023-12-03T14:10:46.621" v="346" actId="478"/>
          <ac:spMkLst>
            <pc:docMk/>
            <pc:sldMk cId="4182942951" sldId="262"/>
            <ac:spMk id="2" creationId="{66C3820D-F685-4201-B680-2917C4C1BFA9}"/>
          </ac:spMkLst>
        </pc:spChg>
        <pc:spChg chg="del">
          <ac:chgData name="MRK Karunathilaka" userId="aebaafe6-de8d-4e98-b616-f95edf6c93df" providerId="ADAL" clId="{3030BCA8-0AC0-1C44-8977-DE1DE8032F42}" dt="2023-12-03T14:10:48.774" v="347" actId="478"/>
          <ac:spMkLst>
            <pc:docMk/>
            <pc:sldMk cId="4182942951" sldId="262"/>
            <ac:spMk id="3" creationId="{01A3FC9F-962D-4778-9E23-E2033C50CCAA}"/>
          </ac:spMkLst>
        </pc:spChg>
        <pc:spChg chg="add mod">
          <ac:chgData name="MRK Karunathilaka" userId="aebaafe6-de8d-4e98-b616-f95edf6c93df" providerId="ADAL" clId="{3030BCA8-0AC0-1C44-8977-DE1DE8032F42}" dt="2023-12-03T14:11:45.816" v="361" actId="1076"/>
          <ac:spMkLst>
            <pc:docMk/>
            <pc:sldMk cId="4182942951" sldId="262"/>
            <ac:spMk id="5" creationId="{0830640A-4A05-8D80-71CE-93C18C33482A}"/>
          </ac:spMkLst>
        </pc:spChg>
        <pc:spChg chg="add mod">
          <ac:chgData name="MRK Karunathilaka" userId="aebaafe6-de8d-4e98-b616-f95edf6c93df" providerId="ADAL" clId="{3030BCA8-0AC0-1C44-8977-DE1DE8032F42}" dt="2023-12-04T00:50:33.682" v="1030" actId="255"/>
          <ac:spMkLst>
            <pc:docMk/>
            <pc:sldMk cId="4182942951" sldId="262"/>
            <ac:spMk id="6" creationId="{8EF3C427-2F02-421D-33F5-5BBEF3DEEE3A}"/>
          </ac:spMkLst>
        </pc:spChg>
        <pc:picChg chg="add mod">
          <ac:chgData name="MRK Karunathilaka" userId="aebaafe6-de8d-4e98-b616-f95edf6c93df" providerId="ADAL" clId="{3030BCA8-0AC0-1C44-8977-DE1DE8032F42}" dt="2023-12-03T14:11:40.601" v="360" actId="1076"/>
          <ac:picMkLst>
            <pc:docMk/>
            <pc:sldMk cId="4182942951" sldId="262"/>
            <ac:picMk id="7" creationId="{A0C28922-32A5-E407-9C40-A73224DA0C4D}"/>
          </ac:picMkLst>
        </pc:picChg>
      </pc:sldChg>
      <pc:sldChg chg="addSp delSp modSp mod">
        <pc:chgData name="MRK Karunathilaka" userId="aebaafe6-de8d-4e98-b616-f95edf6c93df" providerId="ADAL" clId="{3030BCA8-0AC0-1C44-8977-DE1DE8032F42}" dt="2023-12-04T00:47:27.857" v="1007" actId="255"/>
        <pc:sldMkLst>
          <pc:docMk/>
          <pc:sldMk cId="1946833848" sldId="263"/>
        </pc:sldMkLst>
        <pc:spChg chg="del">
          <ac:chgData name="MRK Karunathilaka" userId="aebaafe6-de8d-4e98-b616-f95edf6c93df" providerId="ADAL" clId="{3030BCA8-0AC0-1C44-8977-DE1DE8032F42}" dt="2023-12-03T14:36:25.742" v="556" actId="478"/>
          <ac:spMkLst>
            <pc:docMk/>
            <pc:sldMk cId="1946833848" sldId="263"/>
            <ac:spMk id="2" creationId="{66C3820D-F685-4201-B680-2917C4C1BFA9}"/>
          </ac:spMkLst>
        </pc:spChg>
        <pc:spChg chg="del">
          <ac:chgData name="MRK Karunathilaka" userId="aebaafe6-de8d-4e98-b616-f95edf6c93df" providerId="ADAL" clId="{3030BCA8-0AC0-1C44-8977-DE1DE8032F42}" dt="2023-12-03T14:36:27.835" v="557" actId="478"/>
          <ac:spMkLst>
            <pc:docMk/>
            <pc:sldMk cId="1946833848" sldId="263"/>
            <ac:spMk id="3" creationId="{01A3FC9F-962D-4778-9E23-E2033C50CCAA}"/>
          </ac:spMkLst>
        </pc:spChg>
        <pc:spChg chg="add mod">
          <ac:chgData name="MRK Karunathilaka" userId="aebaafe6-de8d-4e98-b616-f95edf6c93df" providerId="ADAL" clId="{3030BCA8-0AC0-1C44-8977-DE1DE8032F42}" dt="2023-12-04T00:47:27.857" v="1007" actId="255"/>
          <ac:spMkLst>
            <pc:docMk/>
            <pc:sldMk cId="1946833848" sldId="263"/>
            <ac:spMk id="4" creationId="{949911BD-394C-FE5B-1B28-705653FD0B2D}"/>
          </ac:spMkLst>
        </pc:spChg>
        <pc:picChg chg="add mod">
          <ac:chgData name="MRK Karunathilaka" userId="aebaafe6-de8d-4e98-b616-f95edf6c93df" providerId="ADAL" clId="{3030BCA8-0AC0-1C44-8977-DE1DE8032F42}" dt="2023-12-03T14:45:21.646" v="598" actId="1076"/>
          <ac:picMkLst>
            <pc:docMk/>
            <pc:sldMk cId="1946833848" sldId="263"/>
            <ac:picMk id="5" creationId="{7D5F1CD4-1B0B-0945-A04F-2734619ECD86}"/>
          </ac:picMkLst>
        </pc:picChg>
      </pc:sldChg>
      <pc:sldChg chg="addSp delSp modSp mod">
        <pc:chgData name="MRK Karunathilaka" userId="aebaafe6-de8d-4e98-b616-f95edf6c93df" providerId="ADAL" clId="{3030BCA8-0AC0-1C44-8977-DE1DE8032F42}" dt="2023-12-04T00:52:00.713" v="1040" actId="255"/>
        <pc:sldMkLst>
          <pc:docMk/>
          <pc:sldMk cId="416517202" sldId="264"/>
        </pc:sldMkLst>
        <pc:spChg chg="del">
          <ac:chgData name="MRK Karunathilaka" userId="aebaafe6-de8d-4e98-b616-f95edf6c93df" providerId="ADAL" clId="{3030BCA8-0AC0-1C44-8977-DE1DE8032F42}" dt="2023-12-03T14:47:05.128" v="609" actId="478"/>
          <ac:spMkLst>
            <pc:docMk/>
            <pc:sldMk cId="416517202" sldId="264"/>
            <ac:spMk id="2" creationId="{66C3820D-F685-4201-B680-2917C4C1BFA9}"/>
          </ac:spMkLst>
        </pc:spChg>
        <pc:spChg chg="del mod">
          <ac:chgData name="MRK Karunathilaka" userId="aebaafe6-de8d-4e98-b616-f95edf6c93df" providerId="ADAL" clId="{3030BCA8-0AC0-1C44-8977-DE1DE8032F42}" dt="2023-12-03T14:48:05.936" v="627" actId="478"/>
          <ac:spMkLst>
            <pc:docMk/>
            <pc:sldMk cId="416517202" sldId="264"/>
            <ac:spMk id="3" creationId="{01A3FC9F-962D-4778-9E23-E2033C50CCAA}"/>
          </ac:spMkLst>
        </pc:spChg>
        <pc:spChg chg="add mod">
          <ac:chgData name="MRK Karunathilaka" userId="aebaafe6-de8d-4e98-b616-f95edf6c93df" providerId="ADAL" clId="{3030BCA8-0AC0-1C44-8977-DE1DE8032F42}" dt="2023-12-04T00:52:00.713" v="1040" actId="255"/>
          <ac:spMkLst>
            <pc:docMk/>
            <pc:sldMk cId="416517202" sldId="264"/>
            <ac:spMk id="4" creationId="{B2E9427B-0E76-3DE9-B9A7-0FFED4CDDA15}"/>
          </ac:spMkLst>
        </pc:spChg>
        <pc:spChg chg="add mod">
          <ac:chgData name="MRK Karunathilaka" userId="aebaafe6-de8d-4e98-b616-f95edf6c93df" providerId="ADAL" clId="{3030BCA8-0AC0-1C44-8977-DE1DE8032F42}" dt="2023-12-04T00:47:38.186" v="1008" actId="255"/>
          <ac:spMkLst>
            <pc:docMk/>
            <pc:sldMk cId="416517202" sldId="264"/>
            <ac:spMk id="5" creationId="{43E2FD93-3D17-709E-883C-F2F20F4A2CC8}"/>
          </ac:spMkLst>
        </pc:spChg>
        <pc:spChg chg="add mod">
          <ac:chgData name="MRK Karunathilaka" userId="aebaafe6-de8d-4e98-b616-f95edf6c93df" providerId="ADAL" clId="{3030BCA8-0AC0-1C44-8977-DE1DE8032F42}" dt="2023-12-03T14:52:30.185" v="685" actId="1076"/>
          <ac:spMkLst>
            <pc:docMk/>
            <pc:sldMk cId="416517202" sldId="264"/>
            <ac:spMk id="7" creationId="{74311FD9-E168-29D3-D991-0600AD5DE6EB}"/>
          </ac:spMkLst>
        </pc:spChg>
        <pc:picChg chg="add mod">
          <ac:chgData name="MRK Karunathilaka" userId="aebaafe6-de8d-4e98-b616-f95edf6c93df" providerId="ADAL" clId="{3030BCA8-0AC0-1C44-8977-DE1DE8032F42}" dt="2023-12-03T14:54:08.237" v="706" actId="1076"/>
          <ac:picMkLst>
            <pc:docMk/>
            <pc:sldMk cId="416517202" sldId="264"/>
            <ac:picMk id="9" creationId="{5CAE457C-8B68-AF18-E09C-A1B90EA77F38}"/>
          </ac:picMkLst>
        </pc:picChg>
        <pc:picChg chg="add mod">
          <ac:chgData name="MRK Karunathilaka" userId="aebaafe6-de8d-4e98-b616-f95edf6c93df" providerId="ADAL" clId="{3030BCA8-0AC0-1C44-8977-DE1DE8032F42}" dt="2023-12-03T14:54:14.070" v="707" actId="1076"/>
          <ac:picMkLst>
            <pc:docMk/>
            <pc:sldMk cId="416517202" sldId="264"/>
            <ac:picMk id="11" creationId="{C3882A7C-E7AA-AC57-4E18-4FCCF56D0120}"/>
          </ac:picMkLst>
        </pc:picChg>
        <pc:picChg chg="add mod">
          <ac:chgData name="MRK Karunathilaka" userId="aebaafe6-de8d-4e98-b616-f95edf6c93df" providerId="ADAL" clId="{3030BCA8-0AC0-1C44-8977-DE1DE8032F42}" dt="2023-12-03T14:54:18.636" v="708" actId="1076"/>
          <ac:picMkLst>
            <pc:docMk/>
            <pc:sldMk cId="416517202" sldId="264"/>
            <ac:picMk id="13" creationId="{F059B824-ED74-58DA-FF04-7DD06CDB95BC}"/>
          </ac:picMkLst>
        </pc:picChg>
        <pc:picChg chg="add mod">
          <ac:chgData name="MRK Karunathilaka" userId="aebaafe6-de8d-4e98-b616-f95edf6c93df" providerId="ADAL" clId="{3030BCA8-0AC0-1C44-8977-DE1DE8032F42}" dt="2023-12-03T14:54:21.504" v="709" actId="1076"/>
          <ac:picMkLst>
            <pc:docMk/>
            <pc:sldMk cId="416517202" sldId="264"/>
            <ac:picMk id="15" creationId="{C8485281-9030-56EC-DA27-DEF2C5AAD87E}"/>
          </ac:picMkLst>
        </pc:picChg>
      </pc:sldChg>
      <pc:sldChg chg="del">
        <pc:chgData name="MRK Karunathilaka" userId="aebaafe6-de8d-4e98-b616-f95edf6c93df" providerId="ADAL" clId="{3030BCA8-0AC0-1C44-8977-DE1DE8032F42}" dt="2023-12-03T14:12:15.357" v="362" actId="2696"/>
        <pc:sldMkLst>
          <pc:docMk/>
          <pc:sldMk cId="2519729386" sldId="265"/>
        </pc:sldMkLst>
      </pc:sldChg>
      <pc:sldChg chg="addSp delSp modSp new mod setBg">
        <pc:chgData name="MRK Karunathilaka" userId="aebaafe6-de8d-4e98-b616-f95edf6c93df" providerId="ADAL" clId="{3030BCA8-0AC0-1C44-8977-DE1DE8032F42}" dt="2023-12-04T00:52:16.984" v="1044" actId="27636"/>
        <pc:sldMkLst>
          <pc:docMk/>
          <pc:sldMk cId="3804262531" sldId="268"/>
        </pc:sldMkLst>
        <pc:spChg chg="del mod">
          <ac:chgData name="MRK Karunathilaka" userId="aebaafe6-de8d-4e98-b616-f95edf6c93df" providerId="ADAL" clId="{3030BCA8-0AC0-1C44-8977-DE1DE8032F42}" dt="2023-12-03T13:59:45.013" v="320" actId="478"/>
          <ac:spMkLst>
            <pc:docMk/>
            <pc:sldMk cId="3804262531" sldId="268"/>
            <ac:spMk id="2" creationId="{3C9929E1-FE37-F7ED-CC58-EBE824577A39}"/>
          </ac:spMkLst>
        </pc:spChg>
        <pc:spChg chg="del mod">
          <ac:chgData name="MRK Karunathilaka" userId="aebaafe6-de8d-4e98-b616-f95edf6c93df" providerId="ADAL" clId="{3030BCA8-0AC0-1C44-8977-DE1DE8032F42}" dt="2023-12-03T13:59:47.021" v="321" actId="478"/>
          <ac:spMkLst>
            <pc:docMk/>
            <pc:sldMk cId="3804262531" sldId="268"/>
            <ac:spMk id="3" creationId="{E7A854C1-7B3B-7C63-68D3-B7C667821BAA}"/>
          </ac:spMkLst>
        </pc:spChg>
        <pc:spChg chg="add mod">
          <ac:chgData name="MRK Karunathilaka" userId="aebaafe6-de8d-4e98-b616-f95edf6c93df" providerId="ADAL" clId="{3030BCA8-0AC0-1C44-8977-DE1DE8032F42}" dt="2023-12-04T00:52:16.984" v="1044" actId="27636"/>
          <ac:spMkLst>
            <pc:docMk/>
            <pc:sldMk cId="3804262531" sldId="268"/>
            <ac:spMk id="4" creationId="{835F0693-57B1-899E-D2CF-67A6ECC642C0}"/>
          </ac:spMkLst>
        </pc:spChg>
        <pc:spChg chg="add del mod">
          <ac:chgData name="MRK Karunathilaka" userId="aebaafe6-de8d-4e98-b616-f95edf6c93df" providerId="ADAL" clId="{3030BCA8-0AC0-1C44-8977-DE1DE8032F42}" dt="2023-12-03T14:03:08.724" v="340" actId="478"/>
          <ac:spMkLst>
            <pc:docMk/>
            <pc:sldMk cId="3804262531" sldId="268"/>
            <ac:spMk id="5" creationId="{9871A913-3822-A484-7C08-E49C15D7A209}"/>
          </ac:spMkLst>
        </pc:spChg>
        <pc:spChg chg="add mod">
          <ac:chgData name="MRK Karunathilaka" userId="aebaafe6-de8d-4e98-b616-f95edf6c93df" providerId="ADAL" clId="{3030BCA8-0AC0-1C44-8977-DE1DE8032F42}" dt="2023-12-04T00:46:56.592" v="1005" actId="1076"/>
          <ac:spMkLst>
            <pc:docMk/>
            <pc:sldMk cId="3804262531" sldId="268"/>
            <ac:spMk id="6" creationId="{430C1C86-CF72-CDA4-09BE-B6E35BC84A2F}"/>
          </ac:spMkLst>
        </pc:spChg>
        <pc:spChg chg="add">
          <ac:chgData name="MRK Karunathilaka" userId="aebaafe6-de8d-4e98-b616-f95edf6c93df" providerId="ADAL" clId="{3030BCA8-0AC0-1C44-8977-DE1DE8032F42}" dt="2023-12-03T13:59:39.044" v="319" actId="26606"/>
          <ac:spMkLst>
            <pc:docMk/>
            <pc:sldMk cId="3804262531" sldId="268"/>
            <ac:spMk id="8" creationId="{923E8915-D2AA-4327-A45A-972C3CA9574B}"/>
          </ac:spMkLst>
        </pc:spChg>
        <pc:spChg chg="add">
          <ac:chgData name="MRK Karunathilaka" userId="aebaafe6-de8d-4e98-b616-f95edf6c93df" providerId="ADAL" clId="{3030BCA8-0AC0-1C44-8977-DE1DE8032F42}" dt="2023-12-03T13:59:39.044" v="319" actId="26606"/>
          <ac:spMkLst>
            <pc:docMk/>
            <pc:sldMk cId="3804262531" sldId="268"/>
            <ac:spMk id="10" creationId="{8302FC3C-9804-4950-B721-5FD704BA6065}"/>
          </ac:spMkLst>
        </pc:spChg>
        <pc:spChg chg="add">
          <ac:chgData name="MRK Karunathilaka" userId="aebaafe6-de8d-4e98-b616-f95edf6c93df" providerId="ADAL" clId="{3030BCA8-0AC0-1C44-8977-DE1DE8032F42}" dt="2023-12-03T13:59:39.044" v="319" actId="26606"/>
          <ac:spMkLst>
            <pc:docMk/>
            <pc:sldMk cId="3804262531" sldId="268"/>
            <ac:spMk id="16" creationId="{F3798573-F27B-47EB-8EA4-7EE34954C2D6}"/>
          </ac:spMkLst>
        </pc:spChg>
        <pc:picChg chg="add mod">
          <ac:chgData name="MRK Karunathilaka" userId="aebaafe6-de8d-4e98-b616-f95edf6c93df" providerId="ADAL" clId="{3030BCA8-0AC0-1C44-8977-DE1DE8032F42}" dt="2023-12-03T14:26:59.928" v="432" actId="1076"/>
          <ac:picMkLst>
            <pc:docMk/>
            <pc:sldMk cId="3804262531" sldId="268"/>
            <ac:picMk id="9" creationId="{DD744FF9-A69A-F5DB-6C88-5CE49A0E2B04}"/>
          </ac:picMkLst>
        </pc:picChg>
        <pc:picChg chg="add mod">
          <ac:chgData name="MRK Karunathilaka" userId="aebaafe6-de8d-4e98-b616-f95edf6c93df" providerId="ADAL" clId="{3030BCA8-0AC0-1C44-8977-DE1DE8032F42}" dt="2023-12-03T14:27:02.661" v="433" actId="1076"/>
          <ac:picMkLst>
            <pc:docMk/>
            <pc:sldMk cId="3804262531" sldId="268"/>
            <ac:picMk id="11" creationId="{6BABA45D-9898-BC1C-BE17-2DEFBFAB251F}"/>
          </ac:picMkLst>
        </pc:picChg>
        <pc:picChg chg="add mod">
          <ac:chgData name="MRK Karunathilaka" userId="aebaafe6-de8d-4e98-b616-f95edf6c93df" providerId="ADAL" clId="{3030BCA8-0AC0-1C44-8977-DE1DE8032F42}" dt="2023-12-03T14:27:07.078" v="434" actId="1076"/>
          <ac:picMkLst>
            <pc:docMk/>
            <pc:sldMk cId="3804262531" sldId="268"/>
            <ac:picMk id="13" creationId="{A1FE61FA-9D4B-D727-0E88-EB0B69373BB4}"/>
          </ac:picMkLst>
        </pc:picChg>
        <pc:picChg chg="add">
          <ac:chgData name="MRK Karunathilaka" userId="aebaafe6-de8d-4e98-b616-f95edf6c93df" providerId="ADAL" clId="{3030BCA8-0AC0-1C44-8977-DE1DE8032F42}" dt="2023-12-03T13:59:39.044" v="319" actId="26606"/>
          <ac:picMkLst>
            <pc:docMk/>
            <pc:sldMk cId="3804262531" sldId="268"/>
            <ac:picMk id="14" creationId="{3BC6EBB2-9BDC-4075-BA6B-43A9FBF9C86C}"/>
          </ac:picMkLst>
        </pc:picChg>
        <pc:cxnChg chg="add">
          <ac:chgData name="MRK Karunathilaka" userId="aebaafe6-de8d-4e98-b616-f95edf6c93df" providerId="ADAL" clId="{3030BCA8-0AC0-1C44-8977-DE1DE8032F42}" dt="2023-12-03T13:59:39.044" v="319" actId="26606"/>
          <ac:cxnSpMkLst>
            <pc:docMk/>
            <pc:sldMk cId="3804262531" sldId="268"/>
            <ac:cxnSpMk id="12" creationId="{6B9695BD-ECF6-49CA-8877-8C493193C65D}"/>
          </ac:cxnSpMkLst>
        </pc:cxnChg>
      </pc:sldChg>
      <pc:sldChg chg="addSp delSp modSp new mod setBg">
        <pc:chgData name="MRK Karunathilaka" userId="aebaafe6-de8d-4e98-b616-f95edf6c93df" providerId="ADAL" clId="{3030BCA8-0AC0-1C44-8977-DE1DE8032F42}" dt="2023-12-04T00:52:11.132" v="1042" actId="27636"/>
        <pc:sldMkLst>
          <pc:docMk/>
          <pc:sldMk cId="554698651" sldId="270"/>
        </pc:sldMkLst>
        <pc:spChg chg="del mod">
          <ac:chgData name="MRK Karunathilaka" userId="aebaafe6-de8d-4e98-b616-f95edf6c93df" providerId="ADAL" clId="{3030BCA8-0AC0-1C44-8977-DE1DE8032F42}" dt="2023-12-03T14:19:30.850" v="398" actId="478"/>
          <ac:spMkLst>
            <pc:docMk/>
            <pc:sldMk cId="554698651" sldId="270"/>
            <ac:spMk id="2" creationId="{AF776B9E-2C33-10E9-AED0-6BD487F85A7C}"/>
          </ac:spMkLst>
        </pc:spChg>
        <pc:spChg chg="del mod">
          <ac:chgData name="MRK Karunathilaka" userId="aebaafe6-de8d-4e98-b616-f95edf6c93df" providerId="ADAL" clId="{3030BCA8-0AC0-1C44-8977-DE1DE8032F42}" dt="2023-12-03T14:19:36.703" v="401" actId="478"/>
          <ac:spMkLst>
            <pc:docMk/>
            <pc:sldMk cId="554698651" sldId="270"/>
            <ac:spMk id="3" creationId="{59442B5A-4842-0F37-0912-453CE0A697E2}"/>
          </ac:spMkLst>
        </pc:spChg>
        <pc:spChg chg="add del">
          <ac:chgData name="MRK Karunathilaka" userId="aebaafe6-de8d-4e98-b616-f95edf6c93df" providerId="ADAL" clId="{3030BCA8-0AC0-1C44-8977-DE1DE8032F42}" dt="2023-12-03T14:19:34.350" v="400" actId="22"/>
          <ac:spMkLst>
            <pc:docMk/>
            <pc:sldMk cId="554698651" sldId="270"/>
            <ac:spMk id="5" creationId="{BABEEFEE-C4BD-7F4C-538D-C226EDB96D71}"/>
          </ac:spMkLst>
        </pc:spChg>
        <pc:spChg chg="add del mod">
          <ac:chgData name="MRK Karunathilaka" userId="aebaafe6-de8d-4e98-b616-f95edf6c93df" providerId="ADAL" clId="{3030BCA8-0AC0-1C44-8977-DE1DE8032F42}" dt="2023-12-03T14:20:13.651" v="405" actId="478"/>
          <ac:spMkLst>
            <pc:docMk/>
            <pc:sldMk cId="554698651" sldId="270"/>
            <ac:spMk id="6" creationId="{7BE223C6-E40C-3AEC-29AB-9FCFBBBBCC2F}"/>
          </ac:spMkLst>
        </pc:spChg>
        <pc:spChg chg="add">
          <ac:chgData name="MRK Karunathilaka" userId="aebaafe6-de8d-4e98-b616-f95edf6c93df" providerId="ADAL" clId="{3030BCA8-0AC0-1C44-8977-DE1DE8032F42}" dt="2023-12-03T14:13:56.479" v="367" actId="26606"/>
          <ac:spMkLst>
            <pc:docMk/>
            <pc:sldMk cId="554698651" sldId="270"/>
            <ac:spMk id="8" creationId="{923E8915-D2AA-4327-A45A-972C3CA9574B}"/>
          </ac:spMkLst>
        </pc:spChg>
        <pc:spChg chg="add del mod">
          <ac:chgData name="MRK Karunathilaka" userId="aebaafe6-de8d-4e98-b616-f95edf6c93df" providerId="ADAL" clId="{3030BCA8-0AC0-1C44-8977-DE1DE8032F42}" dt="2023-12-03T14:20:21.082" v="407" actId="478"/>
          <ac:spMkLst>
            <pc:docMk/>
            <pc:sldMk cId="554698651" sldId="270"/>
            <ac:spMk id="9" creationId="{C84BBEFB-3C0F-2A8F-4515-7925C3285FEA}"/>
          </ac:spMkLst>
        </pc:spChg>
        <pc:spChg chg="add">
          <ac:chgData name="MRK Karunathilaka" userId="aebaafe6-de8d-4e98-b616-f95edf6c93df" providerId="ADAL" clId="{3030BCA8-0AC0-1C44-8977-DE1DE8032F42}" dt="2023-12-03T14:13:56.479" v="367" actId="26606"/>
          <ac:spMkLst>
            <pc:docMk/>
            <pc:sldMk cId="554698651" sldId="270"/>
            <ac:spMk id="10" creationId="{8302FC3C-9804-4950-B721-5FD704BA6065}"/>
          </ac:spMkLst>
        </pc:spChg>
        <pc:spChg chg="add mod">
          <ac:chgData name="MRK Karunathilaka" userId="aebaafe6-de8d-4e98-b616-f95edf6c93df" providerId="ADAL" clId="{3030BCA8-0AC0-1C44-8977-DE1DE8032F42}" dt="2023-12-04T00:52:11.132" v="1042" actId="27636"/>
          <ac:spMkLst>
            <pc:docMk/>
            <pc:sldMk cId="554698651" sldId="270"/>
            <ac:spMk id="11" creationId="{C8975C94-30FF-544C-BB42-1E0CA03A2389}"/>
          </ac:spMkLst>
        </pc:spChg>
        <pc:spChg chg="add mod">
          <ac:chgData name="MRK Karunathilaka" userId="aebaafe6-de8d-4e98-b616-f95edf6c93df" providerId="ADAL" clId="{3030BCA8-0AC0-1C44-8977-DE1DE8032F42}" dt="2023-12-04T00:47:11.922" v="1006" actId="255"/>
          <ac:spMkLst>
            <pc:docMk/>
            <pc:sldMk cId="554698651" sldId="270"/>
            <ac:spMk id="13" creationId="{C365A1C4-28BD-787A-EBAB-11A13412DD33}"/>
          </ac:spMkLst>
        </pc:spChg>
        <pc:spChg chg="add">
          <ac:chgData name="MRK Karunathilaka" userId="aebaafe6-de8d-4e98-b616-f95edf6c93df" providerId="ADAL" clId="{3030BCA8-0AC0-1C44-8977-DE1DE8032F42}" dt="2023-12-03T14:13:56.479" v="367" actId="26606"/>
          <ac:spMkLst>
            <pc:docMk/>
            <pc:sldMk cId="554698651" sldId="270"/>
            <ac:spMk id="16" creationId="{F3798573-F27B-47EB-8EA4-7EE34954C2D6}"/>
          </ac:spMkLst>
        </pc:spChg>
        <pc:picChg chg="add">
          <ac:chgData name="MRK Karunathilaka" userId="aebaafe6-de8d-4e98-b616-f95edf6c93df" providerId="ADAL" clId="{3030BCA8-0AC0-1C44-8977-DE1DE8032F42}" dt="2023-12-03T14:13:56.479" v="367" actId="26606"/>
          <ac:picMkLst>
            <pc:docMk/>
            <pc:sldMk cId="554698651" sldId="270"/>
            <ac:picMk id="14" creationId="{3BC6EBB2-9BDC-4075-BA6B-43A9FBF9C86C}"/>
          </ac:picMkLst>
        </pc:picChg>
        <pc:picChg chg="add mod">
          <ac:chgData name="MRK Karunathilaka" userId="aebaafe6-de8d-4e98-b616-f95edf6c93df" providerId="ADAL" clId="{3030BCA8-0AC0-1C44-8977-DE1DE8032F42}" dt="2023-12-03T14:48:53.632" v="633" actId="1076"/>
          <ac:picMkLst>
            <pc:docMk/>
            <pc:sldMk cId="554698651" sldId="270"/>
            <ac:picMk id="17" creationId="{99EE41B4-4438-C221-BF7C-DE2B10A3FDBD}"/>
          </ac:picMkLst>
        </pc:picChg>
        <pc:picChg chg="add mod">
          <ac:chgData name="MRK Karunathilaka" userId="aebaafe6-de8d-4e98-b616-f95edf6c93df" providerId="ADAL" clId="{3030BCA8-0AC0-1C44-8977-DE1DE8032F42}" dt="2023-12-03T14:48:49.339" v="632" actId="1076"/>
          <ac:picMkLst>
            <pc:docMk/>
            <pc:sldMk cId="554698651" sldId="270"/>
            <ac:picMk id="19" creationId="{190D5DD8-8BDB-4565-29AB-E22E8EA0EAB1}"/>
          </ac:picMkLst>
        </pc:picChg>
        <pc:picChg chg="add mod">
          <ac:chgData name="MRK Karunathilaka" userId="aebaafe6-de8d-4e98-b616-f95edf6c93df" providerId="ADAL" clId="{3030BCA8-0AC0-1C44-8977-DE1DE8032F42}" dt="2023-12-03T14:48:32.537" v="628" actId="1076"/>
          <ac:picMkLst>
            <pc:docMk/>
            <pc:sldMk cId="554698651" sldId="270"/>
            <ac:picMk id="21" creationId="{3B491A4E-4866-6575-27A2-79E3BA099EB8}"/>
          </ac:picMkLst>
        </pc:picChg>
        <pc:picChg chg="add mod">
          <ac:chgData name="MRK Karunathilaka" userId="aebaafe6-de8d-4e98-b616-f95edf6c93df" providerId="ADAL" clId="{3030BCA8-0AC0-1C44-8977-DE1DE8032F42}" dt="2023-12-03T14:48:37.299" v="629" actId="1076"/>
          <ac:picMkLst>
            <pc:docMk/>
            <pc:sldMk cId="554698651" sldId="270"/>
            <ac:picMk id="23" creationId="{53BE734E-E28B-AEB7-EB22-5DCEB0292D7A}"/>
          </ac:picMkLst>
        </pc:picChg>
        <pc:cxnChg chg="add">
          <ac:chgData name="MRK Karunathilaka" userId="aebaafe6-de8d-4e98-b616-f95edf6c93df" providerId="ADAL" clId="{3030BCA8-0AC0-1C44-8977-DE1DE8032F42}" dt="2023-12-03T14:13:56.479" v="367" actId="26606"/>
          <ac:cxnSpMkLst>
            <pc:docMk/>
            <pc:sldMk cId="554698651" sldId="270"/>
            <ac:cxnSpMk id="12" creationId="{6B9695BD-ECF6-49CA-8877-8C493193C65D}"/>
          </ac:cxnSpMkLst>
        </pc:cxnChg>
      </pc:sldChg>
      <pc:sldChg chg="modSp mod">
        <pc:chgData name="MRK Karunathilaka" userId="aebaafe6-de8d-4e98-b616-f95edf6c93df" providerId="ADAL" clId="{3030BCA8-0AC0-1C44-8977-DE1DE8032F42}" dt="2023-12-04T00:50:45.930" v="1031" actId="255"/>
        <pc:sldMkLst>
          <pc:docMk/>
          <pc:sldMk cId="3229366805" sldId="271"/>
        </pc:sldMkLst>
        <pc:spChg chg="mod">
          <ac:chgData name="MRK Karunathilaka" userId="aebaafe6-de8d-4e98-b616-f95edf6c93df" providerId="ADAL" clId="{3030BCA8-0AC0-1C44-8977-DE1DE8032F42}" dt="2023-12-04T00:50:45.930" v="1031" actId="255"/>
          <ac:spMkLst>
            <pc:docMk/>
            <pc:sldMk cId="3229366805" sldId="271"/>
            <ac:spMk id="5" creationId="{1CCACFD3-442C-F940-86A9-6AAF08EDBDFC}"/>
          </ac:spMkLst>
        </pc:spChg>
        <pc:spChg chg="mod">
          <ac:chgData name="MRK Karunathilaka" userId="aebaafe6-de8d-4e98-b616-f95edf6c93df" providerId="ADAL" clId="{3030BCA8-0AC0-1C44-8977-DE1DE8032F42}" dt="2023-12-04T00:49:04.315" v="1020" actId="5793"/>
          <ac:spMkLst>
            <pc:docMk/>
            <pc:sldMk cId="3229366805" sldId="271"/>
            <ac:spMk id="11" creationId="{618103D5-4DBD-E779-585C-4B59C14D7DE7}"/>
          </ac:spMkLst>
        </pc:spChg>
      </pc:sldChg>
      <pc:sldChg chg="delSp add del setBg delDesignElem">
        <pc:chgData name="MRK Karunathilaka" userId="aebaafe6-de8d-4e98-b616-f95edf6c93df" providerId="ADAL" clId="{3030BCA8-0AC0-1C44-8977-DE1DE8032F42}" dt="2023-12-03T14:13:20.340" v="366" actId="2696"/>
        <pc:sldMkLst>
          <pc:docMk/>
          <pc:sldMk cId="3727379323" sldId="271"/>
        </pc:sldMkLst>
        <pc:spChg chg="del">
          <ac:chgData name="MRK Karunathilaka" userId="aebaafe6-de8d-4e98-b616-f95edf6c93df" providerId="ADAL" clId="{3030BCA8-0AC0-1C44-8977-DE1DE8032F42}" dt="2023-12-03T14:12:48.507" v="365"/>
          <ac:spMkLst>
            <pc:docMk/>
            <pc:sldMk cId="3727379323" sldId="271"/>
            <ac:spMk id="8" creationId="{923E8915-D2AA-4327-A45A-972C3CA9574B}"/>
          </ac:spMkLst>
        </pc:spChg>
        <pc:spChg chg="del">
          <ac:chgData name="MRK Karunathilaka" userId="aebaafe6-de8d-4e98-b616-f95edf6c93df" providerId="ADAL" clId="{3030BCA8-0AC0-1C44-8977-DE1DE8032F42}" dt="2023-12-03T14:12:48.507" v="365"/>
          <ac:spMkLst>
            <pc:docMk/>
            <pc:sldMk cId="3727379323" sldId="271"/>
            <ac:spMk id="10" creationId="{8302FC3C-9804-4950-B721-5FD704BA6065}"/>
          </ac:spMkLst>
        </pc:spChg>
        <pc:spChg chg="del">
          <ac:chgData name="MRK Karunathilaka" userId="aebaafe6-de8d-4e98-b616-f95edf6c93df" providerId="ADAL" clId="{3030BCA8-0AC0-1C44-8977-DE1DE8032F42}" dt="2023-12-03T14:12:48.507" v="365"/>
          <ac:spMkLst>
            <pc:docMk/>
            <pc:sldMk cId="3727379323" sldId="271"/>
            <ac:spMk id="16" creationId="{F3798573-F27B-47EB-8EA4-7EE34954C2D6}"/>
          </ac:spMkLst>
        </pc:spChg>
        <pc:picChg chg="del">
          <ac:chgData name="MRK Karunathilaka" userId="aebaafe6-de8d-4e98-b616-f95edf6c93df" providerId="ADAL" clId="{3030BCA8-0AC0-1C44-8977-DE1DE8032F42}" dt="2023-12-03T14:12:48.507" v="365"/>
          <ac:picMkLst>
            <pc:docMk/>
            <pc:sldMk cId="3727379323" sldId="271"/>
            <ac:picMk id="14" creationId="{3BC6EBB2-9BDC-4075-BA6B-43A9FBF9C86C}"/>
          </ac:picMkLst>
        </pc:picChg>
        <pc:cxnChg chg="del">
          <ac:chgData name="MRK Karunathilaka" userId="aebaafe6-de8d-4e98-b616-f95edf6c93df" providerId="ADAL" clId="{3030BCA8-0AC0-1C44-8977-DE1DE8032F42}" dt="2023-12-03T14:12:48.507" v="365"/>
          <ac:cxnSpMkLst>
            <pc:docMk/>
            <pc:sldMk cId="3727379323" sldId="271"/>
            <ac:cxnSpMk id="12" creationId="{6B9695BD-ECF6-49CA-8877-8C493193C65D}"/>
          </ac:cxnSpMkLst>
        </pc:cxnChg>
      </pc:sldChg>
      <pc:sldChg chg="modSp mod">
        <pc:chgData name="MRK Karunathilaka" userId="aebaafe6-de8d-4e98-b616-f95edf6c93df" providerId="ADAL" clId="{3030BCA8-0AC0-1C44-8977-DE1DE8032F42}" dt="2023-12-04T00:50:06.166" v="1027" actId="255"/>
        <pc:sldMkLst>
          <pc:docMk/>
          <pc:sldMk cId="3842037476" sldId="272"/>
        </pc:sldMkLst>
        <pc:spChg chg="mod">
          <ac:chgData name="MRK Karunathilaka" userId="aebaafe6-de8d-4e98-b616-f95edf6c93df" providerId="ADAL" clId="{3030BCA8-0AC0-1C44-8977-DE1DE8032F42}" dt="2023-12-04T00:50:06.166" v="1027" actId="255"/>
          <ac:spMkLst>
            <pc:docMk/>
            <pc:sldMk cId="3842037476" sldId="272"/>
            <ac:spMk id="5" creationId="{3D394B7A-085A-7222-318E-AF5EE93C64A6}"/>
          </ac:spMkLst>
        </pc:spChg>
      </pc:sldChg>
      <pc:sldChg chg="modSp mod">
        <pc:chgData name="MRK Karunathilaka" userId="aebaafe6-de8d-4e98-b616-f95edf6c93df" providerId="ADAL" clId="{3030BCA8-0AC0-1C44-8977-DE1DE8032F42}" dt="2023-12-04T00:49:58.303" v="1026" actId="1076"/>
        <pc:sldMkLst>
          <pc:docMk/>
          <pc:sldMk cId="809357139" sldId="273"/>
        </pc:sldMkLst>
        <pc:spChg chg="mod">
          <ac:chgData name="MRK Karunathilaka" userId="aebaafe6-de8d-4e98-b616-f95edf6c93df" providerId="ADAL" clId="{3030BCA8-0AC0-1C44-8977-DE1DE8032F42}" dt="2023-12-04T00:49:58.303" v="1026" actId="1076"/>
          <ac:spMkLst>
            <pc:docMk/>
            <pc:sldMk cId="809357139" sldId="273"/>
            <ac:spMk id="5" creationId="{1C838652-1047-E518-C641-8BA5C33F8C7C}"/>
          </ac:spMkLst>
        </pc:spChg>
      </pc:sldChg>
      <pc:sldChg chg="modSp mod">
        <pc:chgData name="MRK Karunathilaka" userId="aebaafe6-de8d-4e98-b616-f95edf6c93df" providerId="ADAL" clId="{3030BCA8-0AC0-1C44-8977-DE1DE8032F42}" dt="2023-12-04T00:53:03.783" v="1054" actId="1076"/>
        <pc:sldMkLst>
          <pc:docMk/>
          <pc:sldMk cId="1341283215" sldId="274"/>
        </pc:sldMkLst>
        <pc:spChg chg="mod">
          <ac:chgData name="MRK Karunathilaka" userId="aebaafe6-de8d-4e98-b616-f95edf6c93df" providerId="ADAL" clId="{3030BCA8-0AC0-1C44-8977-DE1DE8032F42}" dt="2023-12-04T00:53:03.783" v="1054" actId="1076"/>
          <ac:spMkLst>
            <pc:docMk/>
            <pc:sldMk cId="1341283215" sldId="274"/>
            <ac:spMk id="5" creationId="{B72757BD-2859-2164-1E5A-464F317BB6FD}"/>
          </ac:spMkLst>
        </pc:spChg>
      </pc:sldChg>
      <pc:sldChg chg="new del">
        <pc:chgData name="MRK Karunathilaka" userId="aebaafe6-de8d-4e98-b616-f95edf6c93df" providerId="ADAL" clId="{3030BCA8-0AC0-1C44-8977-DE1DE8032F42}" dt="2023-12-03T14:46:07.246" v="604" actId="2696"/>
        <pc:sldMkLst>
          <pc:docMk/>
          <pc:sldMk cId="3374354074" sldId="275"/>
        </pc:sldMkLst>
      </pc:sldChg>
      <pc:sldChg chg="delSp modSp add del mod">
        <pc:chgData name="MRK Karunathilaka" userId="aebaafe6-de8d-4e98-b616-f95edf6c93df" providerId="ADAL" clId="{3030BCA8-0AC0-1C44-8977-DE1DE8032F42}" dt="2023-12-03T15:05:35.862" v="851" actId="2696"/>
        <pc:sldMkLst>
          <pc:docMk/>
          <pc:sldMk cId="750548013" sldId="276"/>
        </pc:sldMkLst>
        <pc:spChg chg="del">
          <ac:chgData name="MRK Karunathilaka" userId="aebaafe6-de8d-4e98-b616-f95edf6c93df" providerId="ADAL" clId="{3030BCA8-0AC0-1C44-8977-DE1DE8032F42}" dt="2023-12-03T14:54:35.238" v="710" actId="478"/>
          <ac:spMkLst>
            <pc:docMk/>
            <pc:sldMk cId="750548013" sldId="276"/>
            <ac:spMk id="2" creationId="{66C3820D-F685-4201-B680-2917C4C1BFA9}"/>
          </ac:spMkLst>
        </pc:spChg>
        <pc:spChg chg="del mod">
          <ac:chgData name="MRK Karunathilaka" userId="aebaafe6-de8d-4e98-b616-f95edf6c93df" providerId="ADAL" clId="{3030BCA8-0AC0-1C44-8977-DE1DE8032F42}" dt="2023-12-03T14:59:18.797" v="764" actId="478"/>
          <ac:spMkLst>
            <pc:docMk/>
            <pc:sldMk cId="750548013" sldId="276"/>
            <ac:spMk id="3" creationId="{01A3FC9F-962D-4778-9E23-E2033C50CCAA}"/>
          </ac:spMkLst>
        </pc:spChg>
      </pc:sldChg>
      <pc:sldChg chg="delSp add del setBg delDesignElem">
        <pc:chgData name="MRK Karunathilaka" userId="aebaafe6-de8d-4e98-b616-f95edf6c93df" providerId="ADAL" clId="{3030BCA8-0AC0-1C44-8977-DE1DE8032F42}" dt="2023-12-03T14:45:50.428" v="602" actId="2696"/>
        <pc:sldMkLst>
          <pc:docMk/>
          <pc:sldMk cId="3024771836" sldId="276"/>
        </pc:sldMkLst>
        <pc:spChg chg="del">
          <ac:chgData name="MRK Karunathilaka" userId="aebaafe6-de8d-4e98-b616-f95edf6c93df" providerId="ADAL" clId="{3030BCA8-0AC0-1C44-8977-DE1DE8032F42}" dt="2023-12-03T14:45:46.882" v="601"/>
          <ac:spMkLst>
            <pc:docMk/>
            <pc:sldMk cId="3024771836" sldId="276"/>
            <ac:spMk id="8" creationId="{923E8915-D2AA-4327-A45A-972C3CA9574B}"/>
          </ac:spMkLst>
        </pc:spChg>
        <pc:spChg chg="del">
          <ac:chgData name="MRK Karunathilaka" userId="aebaafe6-de8d-4e98-b616-f95edf6c93df" providerId="ADAL" clId="{3030BCA8-0AC0-1C44-8977-DE1DE8032F42}" dt="2023-12-03T14:45:46.882" v="601"/>
          <ac:spMkLst>
            <pc:docMk/>
            <pc:sldMk cId="3024771836" sldId="276"/>
            <ac:spMk id="10" creationId="{8302FC3C-9804-4950-B721-5FD704BA6065}"/>
          </ac:spMkLst>
        </pc:spChg>
        <pc:spChg chg="del">
          <ac:chgData name="MRK Karunathilaka" userId="aebaafe6-de8d-4e98-b616-f95edf6c93df" providerId="ADAL" clId="{3030BCA8-0AC0-1C44-8977-DE1DE8032F42}" dt="2023-12-03T14:45:46.882" v="601"/>
          <ac:spMkLst>
            <pc:docMk/>
            <pc:sldMk cId="3024771836" sldId="276"/>
            <ac:spMk id="16" creationId="{F3798573-F27B-47EB-8EA4-7EE34954C2D6}"/>
          </ac:spMkLst>
        </pc:spChg>
        <pc:picChg chg="del">
          <ac:chgData name="MRK Karunathilaka" userId="aebaafe6-de8d-4e98-b616-f95edf6c93df" providerId="ADAL" clId="{3030BCA8-0AC0-1C44-8977-DE1DE8032F42}" dt="2023-12-03T14:45:46.882" v="601"/>
          <ac:picMkLst>
            <pc:docMk/>
            <pc:sldMk cId="3024771836" sldId="276"/>
            <ac:picMk id="14" creationId="{3BC6EBB2-9BDC-4075-BA6B-43A9FBF9C86C}"/>
          </ac:picMkLst>
        </pc:picChg>
        <pc:cxnChg chg="del">
          <ac:chgData name="MRK Karunathilaka" userId="aebaafe6-de8d-4e98-b616-f95edf6c93df" providerId="ADAL" clId="{3030BCA8-0AC0-1C44-8977-DE1DE8032F42}" dt="2023-12-03T14:45:46.882" v="601"/>
          <ac:cxnSpMkLst>
            <pc:docMk/>
            <pc:sldMk cId="3024771836" sldId="276"/>
            <ac:cxnSpMk id="12" creationId="{6B9695BD-ECF6-49CA-8877-8C493193C65D}"/>
          </ac:cxnSpMkLst>
        </pc:cxnChg>
      </pc:sldChg>
      <pc:sldChg chg="add del">
        <pc:chgData name="MRK Karunathilaka" userId="aebaafe6-de8d-4e98-b616-f95edf6c93df" providerId="ADAL" clId="{3030BCA8-0AC0-1C44-8977-DE1DE8032F42}" dt="2023-12-03T15:02:06.852" v="798" actId="2696"/>
        <pc:sldMkLst>
          <pc:docMk/>
          <pc:sldMk cId="4212420881" sldId="277"/>
        </pc:sldMkLst>
      </pc:sldChg>
      <pc:sldChg chg="new del">
        <pc:chgData name="MRK Karunathilaka" userId="aebaafe6-de8d-4e98-b616-f95edf6c93df" providerId="ADAL" clId="{3030BCA8-0AC0-1C44-8977-DE1DE8032F42}" dt="2023-12-03T14:46:19.740" v="607" actId="2696"/>
        <pc:sldMkLst>
          <pc:docMk/>
          <pc:sldMk cId="1765714585" sldId="278"/>
        </pc:sldMkLst>
      </pc:sldChg>
      <pc:sldChg chg="add del">
        <pc:chgData name="MRK Karunathilaka" userId="aebaafe6-de8d-4e98-b616-f95edf6c93df" providerId="ADAL" clId="{3030BCA8-0AC0-1C44-8977-DE1DE8032F42}" dt="2023-12-03T15:02:05.226" v="797" actId="2696"/>
        <pc:sldMkLst>
          <pc:docMk/>
          <pc:sldMk cId="3627756556" sldId="278"/>
        </pc:sldMkLst>
      </pc:sldChg>
      <pc:sldChg chg="addSp delSp modSp add mod">
        <pc:chgData name="MRK Karunathilaka" userId="aebaafe6-de8d-4e98-b616-f95edf6c93df" providerId="ADAL" clId="{3030BCA8-0AC0-1C44-8977-DE1DE8032F42}" dt="2023-12-04T00:51:50.629" v="1039" actId="255"/>
        <pc:sldMkLst>
          <pc:docMk/>
          <pc:sldMk cId="4051534430" sldId="279"/>
        </pc:sldMkLst>
        <pc:spChg chg="mod">
          <ac:chgData name="MRK Karunathilaka" userId="aebaafe6-de8d-4e98-b616-f95edf6c93df" providerId="ADAL" clId="{3030BCA8-0AC0-1C44-8977-DE1DE8032F42}" dt="2023-12-04T00:51:50.629" v="1039" actId="255"/>
          <ac:spMkLst>
            <pc:docMk/>
            <pc:sldMk cId="4051534430" sldId="279"/>
            <ac:spMk id="4" creationId="{B2E9427B-0E76-3DE9-B9A7-0FFED4CDDA15}"/>
          </ac:spMkLst>
        </pc:spChg>
        <pc:spChg chg="del mod">
          <ac:chgData name="MRK Karunathilaka" userId="aebaafe6-de8d-4e98-b616-f95edf6c93df" providerId="ADAL" clId="{3030BCA8-0AC0-1C44-8977-DE1DE8032F42}" dt="2023-12-03T15:18:38.751" v="960" actId="478"/>
          <ac:spMkLst>
            <pc:docMk/>
            <pc:sldMk cId="4051534430" sldId="279"/>
            <ac:spMk id="5" creationId="{43E2FD93-3D17-709E-883C-F2F20F4A2CC8}"/>
          </ac:spMkLst>
        </pc:spChg>
        <pc:spChg chg="add mod">
          <ac:chgData name="MRK Karunathilaka" userId="aebaafe6-de8d-4e98-b616-f95edf6c93df" providerId="ADAL" clId="{3030BCA8-0AC0-1C44-8977-DE1DE8032F42}" dt="2023-12-04T00:47:50.021" v="1009" actId="255"/>
          <ac:spMkLst>
            <pc:docMk/>
            <pc:sldMk cId="4051534430" sldId="279"/>
            <ac:spMk id="6" creationId="{9C140605-FE82-C080-BD7B-C7697E8095CB}"/>
          </ac:spMkLst>
        </pc:spChg>
        <pc:spChg chg="mod">
          <ac:chgData name="MRK Karunathilaka" userId="aebaafe6-de8d-4e98-b616-f95edf6c93df" providerId="ADAL" clId="{3030BCA8-0AC0-1C44-8977-DE1DE8032F42}" dt="2023-12-03T15:01:21.210" v="790" actId="1076"/>
          <ac:spMkLst>
            <pc:docMk/>
            <pc:sldMk cId="4051534430" sldId="279"/>
            <ac:spMk id="7" creationId="{74311FD9-E168-29D3-D991-0600AD5DE6EB}"/>
          </ac:spMkLst>
        </pc:spChg>
        <pc:picChg chg="add mod">
          <ac:chgData name="MRK Karunathilaka" userId="aebaafe6-de8d-4e98-b616-f95edf6c93df" providerId="ADAL" clId="{3030BCA8-0AC0-1C44-8977-DE1DE8032F42}" dt="2023-12-03T15:01:09.442" v="787" actId="1076"/>
          <ac:picMkLst>
            <pc:docMk/>
            <pc:sldMk cId="4051534430" sldId="279"/>
            <ac:picMk id="2" creationId="{2B776B3F-E828-3E94-0B59-A783824B9EDA}"/>
          </ac:picMkLst>
        </pc:picChg>
        <pc:picChg chg="add mod">
          <ac:chgData name="MRK Karunathilaka" userId="aebaafe6-de8d-4e98-b616-f95edf6c93df" providerId="ADAL" clId="{3030BCA8-0AC0-1C44-8977-DE1DE8032F42}" dt="2023-12-03T15:01:10.910" v="788" actId="1076"/>
          <ac:picMkLst>
            <pc:docMk/>
            <pc:sldMk cId="4051534430" sldId="279"/>
            <ac:picMk id="3" creationId="{E6EEF8AD-C4C3-FEEF-CBE8-C328DF1FB84B}"/>
          </ac:picMkLst>
        </pc:picChg>
        <pc:picChg chg="del">
          <ac:chgData name="MRK Karunathilaka" userId="aebaafe6-de8d-4e98-b616-f95edf6c93df" providerId="ADAL" clId="{3030BCA8-0AC0-1C44-8977-DE1DE8032F42}" dt="2023-12-03T14:54:56.372" v="713" actId="478"/>
          <ac:picMkLst>
            <pc:docMk/>
            <pc:sldMk cId="4051534430" sldId="279"/>
            <ac:picMk id="9" creationId="{5CAE457C-8B68-AF18-E09C-A1B90EA77F38}"/>
          </ac:picMkLst>
        </pc:picChg>
        <pc:picChg chg="del">
          <ac:chgData name="MRK Karunathilaka" userId="aebaafe6-de8d-4e98-b616-f95edf6c93df" providerId="ADAL" clId="{3030BCA8-0AC0-1C44-8977-DE1DE8032F42}" dt="2023-12-03T14:55:01.037" v="716" actId="478"/>
          <ac:picMkLst>
            <pc:docMk/>
            <pc:sldMk cId="4051534430" sldId="279"/>
            <ac:picMk id="11" creationId="{C3882A7C-E7AA-AC57-4E18-4FCCF56D0120}"/>
          </ac:picMkLst>
        </pc:picChg>
        <pc:picChg chg="del">
          <ac:chgData name="MRK Karunathilaka" userId="aebaafe6-de8d-4e98-b616-f95edf6c93df" providerId="ADAL" clId="{3030BCA8-0AC0-1C44-8977-DE1DE8032F42}" dt="2023-12-03T14:54:59.245" v="715" actId="478"/>
          <ac:picMkLst>
            <pc:docMk/>
            <pc:sldMk cId="4051534430" sldId="279"/>
            <ac:picMk id="13" creationId="{F059B824-ED74-58DA-FF04-7DD06CDB95BC}"/>
          </ac:picMkLst>
        </pc:picChg>
        <pc:picChg chg="del">
          <ac:chgData name="MRK Karunathilaka" userId="aebaafe6-de8d-4e98-b616-f95edf6c93df" providerId="ADAL" clId="{3030BCA8-0AC0-1C44-8977-DE1DE8032F42}" dt="2023-12-03T14:54:57.991" v="714" actId="478"/>
          <ac:picMkLst>
            <pc:docMk/>
            <pc:sldMk cId="4051534430" sldId="279"/>
            <ac:picMk id="15" creationId="{C8485281-9030-56EC-DA27-DEF2C5AAD87E}"/>
          </ac:picMkLst>
        </pc:picChg>
      </pc:sldChg>
      <pc:sldChg chg="addSp delSp modSp add mod ord">
        <pc:chgData name="MRK Karunathilaka" userId="aebaafe6-de8d-4e98-b616-f95edf6c93df" providerId="ADAL" clId="{3030BCA8-0AC0-1C44-8977-DE1DE8032F42}" dt="2023-12-04T00:51:36.529" v="1037" actId="255"/>
        <pc:sldMkLst>
          <pc:docMk/>
          <pc:sldMk cId="3426028559" sldId="280"/>
        </pc:sldMkLst>
        <pc:spChg chg="mod">
          <ac:chgData name="MRK Karunathilaka" userId="aebaafe6-de8d-4e98-b616-f95edf6c93df" providerId="ADAL" clId="{3030BCA8-0AC0-1C44-8977-DE1DE8032F42}" dt="2023-12-04T00:51:36.529" v="1037" actId="255"/>
          <ac:spMkLst>
            <pc:docMk/>
            <pc:sldMk cId="3426028559" sldId="280"/>
            <ac:spMk id="4" creationId="{B2E9427B-0E76-3DE9-B9A7-0FFED4CDDA15}"/>
          </ac:spMkLst>
        </pc:spChg>
        <pc:spChg chg="mod">
          <ac:chgData name="MRK Karunathilaka" userId="aebaafe6-de8d-4e98-b616-f95edf6c93df" providerId="ADAL" clId="{3030BCA8-0AC0-1C44-8977-DE1DE8032F42}" dt="2023-12-04T00:48:00.718" v="1012" actId="255"/>
          <ac:spMkLst>
            <pc:docMk/>
            <pc:sldMk cId="3426028559" sldId="280"/>
            <ac:spMk id="5" creationId="{43E2FD93-3D17-709E-883C-F2F20F4A2CC8}"/>
          </ac:spMkLst>
        </pc:spChg>
        <pc:picChg chg="add mod">
          <ac:chgData name="MRK Karunathilaka" userId="aebaafe6-de8d-4e98-b616-f95edf6c93df" providerId="ADAL" clId="{3030BCA8-0AC0-1C44-8977-DE1DE8032F42}" dt="2023-12-03T14:57:32.309" v="748" actId="14100"/>
          <ac:picMkLst>
            <pc:docMk/>
            <pc:sldMk cId="3426028559" sldId="280"/>
            <ac:picMk id="2" creationId="{C411FDF2-7212-29ED-45BC-96FA1F9F322E}"/>
          </ac:picMkLst>
        </pc:picChg>
        <pc:picChg chg="add mod">
          <ac:chgData name="MRK Karunathilaka" userId="aebaafe6-de8d-4e98-b616-f95edf6c93df" providerId="ADAL" clId="{3030BCA8-0AC0-1C44-8977-DE1DE8032F42}" dt="2023-12-03T14:58:02.461" v="753" actId="14100"/>
          <ac:picMkLst>
            <pc:docMk/>
            <pc:sldMk cId="3426028559" sldId="280"/>
            <ac:picMk id="3" creationId="{D53D957B-BC3C-AA16-E94C-1512D4046FB8}"/>
          </ac:picMkLst>
        </pc:picChg>
        <pc:picChg chg="add mod">
          <ac:chgData name="MRK Karunathilaka" userId="aebaafe6-de8d-4e98-b616-f95edf6c93df" providerId="ADAL" clId="{3030BCA8-0AC0-1C44-8977-DE1DE8032F42}" dt="2023-12-03T14:58:27.541" v="760" actId="14100"/>
          <ac:picMkLst>
            <pc:docMk/>
            <pc:sldMk cId="3426028559" sldId="280"/>
            <ac:picMk id="6" creationId="{78BF8A80-CD36-6FC9-DC08-ECF298F8E0CD}"/>
          </ac:picMkLst>
        </pc:picChg>
        <pc:picChg chg="del">
          <ac:chgData name="MRK Karunathilaka" userId="aebaafe6-de8d-4e98-b616-f95edf6c93df" providerId="ADAL" clId="{3030BCA8-0AC0-1C44-8977-DE1DE8032F42}" dt="2023-12-03T14:56:58.398" v="737" actId="478"/>
          <ac:picMkLst>
            <pc:docMk/>
            <pc:sldMk cId="3426028559" sldId="280"/>
            <ac:picMk id="9" creationId="{5CAE457C-8B68-AF18-E09C-A1B90EA77F38}"/>
          </ac:picMkLst>
        </pc:picChg>
        <pc:picChg chg="del">
          <ac:chgData name="MRK Karunathilaka" userId="aebaafe6-de8d-4e98-b616-f95edf6c93df" providerId="ADAL" clId="{3030BCA8-0AC0-1C44-8977-DE1DE8032F42}" dt="2023-12-03T14:56:59.700" v="738" actId="478"/>
          <ac:picMkLst>
            <pc:docMk/>
            <pc:sldMk cId="3426028559" sldId="280"/>
            <ac:picMk id="11" creationId="{C3882A7C-E7AA-AC57-4E18-4FCCF56D0120}"/>
          </ac:picMkLst>
        </pc:picChg>
        <pc:picChg chg="del">
          <ac:chgData name="MRK Karunathilaka" userId="aebaafe6-de8d-4e98-b616-f95edf6c93df" providerId="ADAL" clId="{3030BCA8-0AC0-1C44-8977-DE1DE8032F42}" dt="2023-12-03T14:58:09.643" v="754" actId="478"/>
          <ac:picMkLst>
            <pc:docMk/>
            <pc:sldMk cId="3426028559" sldId="280"/>
            <ac:picMk id="13" creationId="{F059B824-ED74-58DA-FF04-7DD06CDB95BC}"/>
          </ac:picMkLst>
        </pc:picChg>
        <pc:picChg chg="del">
          <ac:chgData name="MRK Karunathilaka" userId="aebaafe6-de8d-4e98-b616-f95edf6c93df" providerId="ADAL" clId="{3030BCA8-0AC0-1C44-8977-DE1DE8032F42}" dt="2023-12-03T14:57:01.183" v="739" actId="478"/>
          <ac:picMkLst>
            <pc:docMk/>
            <pc:sldMk cId="3426028559" sldId="280"/>
            <ac:picMk id="15" creationId="{C8485281-9030-56EC-DA27-DEF2C5AAD87E}"/>
          </ac:picMkLst>
        </pc:picChg>
        <pc:picChg chg="add mod">
          <ac:chgData name="MRK Karunathilaka" userId="aebaafe6-de8d-4e98-b616-f95edf6c93df" providerId="ADAL" clId="{3030BCA8-0AC0-1C44-8977-DE1DE8032F42}" dt="2023-12-03T14:58:57.158" v="763" actId="1076"/>
          <ac:picMkLst>
            <pc:docMk/>
            <pc:sldMk cId="3426028559" sldId="280"/>
            <ac:picMk id="17" creationId="{96032CA9-78FE-A211-7E10-47995CD8DCED}"/>
          </ac:picMkLst>
        </pc:picChg>
      </pc:sldChg>
      <pc:sldChg chg="addSp delSp modSp add mod ord">
        <pc:chgData name="MRK Karunathilaka" userId="aebaafe6-de8d-4e98-b616-f95edf6c93df" providerId="ADAL" clId="{3030BCA8-0AC0-1C44-8977-DE1DE8032F42}" dt="2023-12-04T00:51:29.047" v="1036" actId="255"/>
        <pc:sldMkLst>
          <pc:docMk/>
          <pc:sldMk cId="2679519650" sldId="281"/>
        </pc:sldMkLst>
        <pc:spChg chg="mod">
          <ac:chgData name="MRK Karunathilaka" userId="aebaafe6-de8d-4e98-b616-f95edf6c93df" providerId="ADAL" clId="{3030BCA8-0AC0-1C44-8977-DE1DE8032F42}" dt="2023-12-04T00:51:29.047" v="1036" actId="255"/>
          <ac:spMkLst>
            <pc:docMk/>
            <pc:sldMk cId="2679519650" sldId="281"/>
            <ac:spMk id="4" creationId="{B2E9427B-0E76-3DE9-B9A7-0FFED4CDDA15}"/>
          </ac:spMkLst>
        </pc:spChg>
        <pc:spChg chg="del mod">
          <ac:chgData name="MRK Karunathilaka" userId="aebaafe6-de8d-4e98-b616-f95edf6c93df" providerId="ADAL" clId="{3030BCA8-0AC0-1C44-8977-DE1DE8032F42}" dt="2023-12-03T15:18:55.829" v="963" actId="478"/>
          <ac:spMkLst>
            <pc:docMk/>
            <pc:sldMk cId="2679519650" sldId="281"/>
            <ac:spMk id="5" creationId="{43E2FD93-3D17-709E-883C-F2F20F4A2CC8}"/>
          </ac:spMkLst>
        </pc:spChg>
        <pc:spChg chg="mod">
          <ac:chgData name="MRK Karunathilaka" userId="aebaafe6-de8d-4e98-b616-f95edf6c93df" providerId="ADAL" clId="{3030BCA8-0AC0-1C44-8977-DE1DE8032F42}" dt="2023-12-03T15:01:44.977" v="794" actId="1076"/>
          <ac:spMkLst>
            <pc:docMk/>
            <pc:sldMk cId="2679519650" sldId="281"/>
            <ac:spMk id="7" creationId="{74311FD9-E168-29D3-D991-0600AD5DE6EB}"/>
          </ac:spMkLst>
        </pc:spChg>
        <pc:spChg chg="add mod">
          <ac:chgData name="MRK Karunathilaka" userId="aebaafe6-de8d-4e98-b616-f95edf6c93df" providerId="ADAL" clId="{3030BCA8-0AC0-1C44-8977-DE1DE8032F42}" dt="2023-12-04T00:48:10.338" v="1013" actId="255"/>
          <ac:spMkLst>
            <pc:docMk/>
            <pc:sldMk cId="2679519650" sldId="281"/>
            <ac:spMk id="13" creationId="{DEE342A4-3AD2-E13D-CE86-5F2F46A7B1FC}"/>
          </ac:spMkLst>
        </pc:spChg>
        <pc:picChg chg="del">
          <ac:chgData name="MRK Karunathilaka" userId="aebaafe6-de8d-4e98-b616-f95edf6c93df" providerId="ADAL" clId="{3030BCA8-0AC0-1C44-8977-DE1DE8032F42}" dt="2023-12-03T14:59:33.043" v="767" actId="478"/>
          <ac:picMkLst>
            <pc:docMk/>
            <pc:sldMk cId="2679519650" sldId="281"/>
            <ac:picMk id="2" creationId="{2B776B3F-E828-3E94-0B59-A783824B9EDA}"/>
          </ac:picMkLst>
        </pc:picChg>
        <pc:picChg chg="del">
          <ac:chgData name="MRK Karunathilaka" userId="aebaafe6-de8d-4e98-b616-f95edf6c93df" providerId="ADAL" clId="{3030BCA8-0AC0-1C44-8977-DE1DE8032F42}" dt="2023-12-03T14:59:34.398" v="768" actId="478"/>
          <ac:picMkLst>
            <pc:docMk/>
            <pc:sldMk cId="2679519650" sldId="281"/>
            <ac:picMk id="3" creationId="{E6EEF8AD-C4C3-FEEF-CBE8-C328DF1FB84B}"/>
          </ac:picMkLst>
        </pc:picChg>
        <pc:picChg chg="add del mod">
          <ac:chgData name="MRK Karunathilaka" userId="aebaafe6-de8d-4e98-b616-f95edf6c93df" providerId="ADAL" clId="{3030BCA8-0AC0-1C44-8977-DE1DE8032F42}" dt="2023-12-03T15:00:27.120" v="780" actId="478"/>
          <ac:picMkLst>
            <pc:docMk/>
            <pc:sldMk cId="2679519650" sldId="281"/>
            <ac:picMk id="6" creationId="{61733638-3073-D459-36E9-5F3D6A11AA4C}"/>
          </ac:picMkLst>
        </pc:picChg>
        <pc:picChg chg="add mod">
          <ac:chgData name="MRK Karunathilaka" userId="aebaafe6-de8d-4e98-b616-f95edf6c93df" providerId="ADAL" clId="{3030BCA8-0AC0-1C44-8977-DE1DE8032F42}" dt="2023-12-03T15:01:28.359" v="791" actId="1076"/>
          <ac:picMkLst>
            <pc:docMk/>
            <pc:sldMk cId="2679519650" sldId="281"/>
            <ac:picMk id="9" creationId="{907407D1-B991-8901-56E3-F81884BDD2F0}"/>
          </ac:picMkLst>
        </pc:picChg>
        <pc:picChg chg="add mod">
          <ac:chgData name="MRK Karunathilaka" userId="aebaafe6-de8d-4e98-b616-f95edf6c93df" providerId="ADAL" clId="{3030BCA8-0AC0-1C44-8977-DE1DE8032F42}" dt="2023-12-03T15:01:31.293" v="792" actId="1076"/>
          <ac:picMkLst>
            <pc:docMk/>
            <pc:sldMk cId="2679519650" sldId="281"/>
            <ac:picMk id="11" creationId="{79289098-299C-79FE-3AE5-04FADEAE84AF}"/>
          </ac:picMkLst>
        </pc:picChg>
      </pc:sldChg>
      <pc:sldChg chg="addSp delSp modSp add mod ord">
        <pc:chgData name="MRK Karunathilaka" userId="aebaafe6-de8d-4e98-b616-f95edf6c93df" providerId="ADAL" clId="{3030BCA8-0AC0-1C44-8977-DE1DE8032F42}" dt="2023-12-04T00:51:22.397" v="1035" actId="255"/>
        <pc:sldMkLst>
          <pc:docMk/>
          <pc:sldMk cId="580751779" sldId="282"/>
        </pc:sldMkLst>
        <pc:spChg chg="mod">
          <ac:chgData name="MRK Karunathilaka" userId="aebaafe6-de8d-4e98-b616-f95edf6c93df" providerId="ADAL" clId="{3030BCA8-0AC0-1C44-8977-DE1DE8032F42}" dt="2023-12-04T00:51:22.397" v="1035" actId="255"/>
          <ac:spMkLst>
            <pc:docMk/>
            <pc:sldMk cId="580751779" sldId="282"/>
            <ac:spMk id="4" creationId="{B2E9427B-0E76-3DE9-B9A7-0FFED4CDDA15}"/>
          </ac:spMkLst>
        </pc:spChg>
        <pc:spChg chg="mod">
          <ac:chgData name="MRK Karunathilaka" userId="aebaafe6-de8d-4e98-b616-f95edf6c93df" providerId="ADAL" clId="{3030BCA8-0AC0-1C44-8977-DE1DE8032F42}" dt="2023-12-04T00:48:17.689" v="1014" actId="255"/>
          <ac:spMkLst>
            <pc:docMk/>
            <pc:sldMk cId="580751779" sldId="282"/>
            <ac:spMk id="5" creationId="{43E2FD93-3D17-709E-883C-F2F20F4A2CC8}"/>
          </ac:spMkLst>
        </pc:spChg>
        <pc:picChg chg="del">
          <ac:chgData name="MRK Karunathilaka" userId="aebaafe6-de8d-4e98-b616-f95edf6c93df" providerId="ADAL" clId="{3030BCA8-0AC0-1C44-8977-DE1DE8032F42}" dt="2023-12-03T15:02:42.473" v="809" actId="478"/>
          <ac:picMkLst>
            <pc:docMk/>
            <pc:sldMk cId="580751779" sldId="282"/>
            <ac:picMk id="2" creationId="{C411FDF2-7212-29ED-45BC-96FA1F9F322E}"/>
          </ac:picMkLst>
        </pc:picChg>
        <pc:picChg chg="del">
          <ac:chgData name="MRK Karunathilaka" userId="aebaafe6-de8d-4e98-b616-f95edf6c93df" providerId="ADAL" clId="{3030BCA8-0AC0-1C44-8977-DE1DE8032F42}" dt="2023-12-03T15:02:44.325" v="810" actId="478"/>
          <ac:picMkLst>
            <pc:docMk/>
            <pc:sldMk cId="580751779" sldId="282"/>
            <ac:picMk id="3" creationId="{D53D957B-BC3C-AA16-E94C-1512D4046FB8}"/>
          </ac:picMkLst>
        </pc:picChg>
        <pc:picChg chg="del">
          <ac:chgData name="MRK Karunathilaka" userId="aebaafe6-de8d-4e98-b616-f95edf6c93df" providerId="ADAL" clId="{3030BCA8-0AC0-1C44-8977-DE1DE8032F42}" dt="2023-12-03T15:03:09.336" v="818" actId="478"/>
          <ac:picMkLst>
            <pc:docMk/>
            <pc:sldMk cId="580751779" sldId="282"/>
            <ac:picMk id="6" creationId="{78BF8A80-CD36-6FC9-DC08-ECF298F8E0CD}"/>
          </ac:picMkLst>
        </pc:picChg>
        <pc:picChg chg="add mod">
          <ac:chgData name="MRK Karunathilaka" userId="aebaafe6-de8d-4e98-b616-f95edf6c93df" providerId="ADAL" clId="{3030BCA8-0AC0-1C44-8977-DE1DE8032F42}" dt="2023-12-03T15:05:18.046" v="848" actId="14100"/>
          <ac:picMkLst>
            <pc:docMk/>
            <pc:sldMk cId="580751779" sldId="282"/>
            <ac:picMk id="9" creationId="{8D5FB4B3-144A-3FEF-0F4D-FAEBBC062A34}"/>
          </ac:picMkLst>
        </pc:picChg>
        <pc:picChg chg="add mod">
          <ac:chgData name="MRK Karunathilaka" userId="aebaafe6-de8d-4e98-b616-f95edf6c93df" providerId="ADAL" clId="{3030BCA8-0AC0-1C44-8977-DE1DE8032F42}" dt="2023-12-03T15:05:14.030" v="847" actId="14100"/>
          <ac:picMkLst>
            <pc:docMk/>
            <pc:sldMk cId="580751779" sldId="282"/>
            <ac:picMk id="11" creationId="{7125BD1A-7D64-E7BA-1A1B-3F8168C33A07}"/>
          </ac:picMkLst>
        </pc:picChg>
        <pc:picChg chg="add mod">
          <ac:chgData name="MRK Karunathilaka" userId="aebaafe6-de8d-4e98-b616-f95edf6c93df" providerId="ADAL" clId="{3030BCA8-0AC0-1C44-8977-DE1DE8032F42}" dt="2023-12-03T15:04:59.896" v="842" actId="14100"/>
          <ac:picMkLst>
            <pc:docMk/>
            <pc:sldMk cId="580751779" sldId="282"/>
            <ac:picMk id="13" creationId="{932DA98B-0B9E-4083-FCB4-D09C430C55FC}"/>
          </ac:picMkLst>
        </pc:picChg>
        <pc:picChg chg="add mod">
          <ac:chgData name="MRK Karunathilaka" userId="aebaafe6-de8d-4e98-b616-f95edf6c93df" providerId="ADAL" clId="{3030BCA8-0AC0-1C44-8977-DE1DE8032F42}" dt="2023-12-03T15:05:08.380" v="846" actId="1076"/>
          <ac:picMkLst>
            <pc:docMk/>
            <pc:sldMk cId="580751779" sldId="282"/>
            <ac:picMk id="15" creationId="{C3A7C94F-BC09-2C78-5B14-287FF05293AA}"/>
          </ac:picMkLst>
        </pc:picChg>
        <pc:picChg chg="del">
          <ac:chgData name="MRK Karunathilaka" userId="aebaafe6-de8d-4e98-b616-f95edf6c93df" providerId="ADAL" clId="{3030BCA8-0AC0-1C44-8977-DE1DE8032F42}" dt="2023-12-03T15:02:46.276" v="811" actId="478"/>
          <ac:picMkLst>
            <pc:docMk/>
            <pc:sldMk cId="580751779" sldId="282"/>
            <ac:picMk id="17" creationId="{96032CA9-78FE-A211-7E10-47995CD8DCED}"/>
          </ac:picMkLst>
        </pc:picChg>
      </pc:sldChg>
      <pc:sldChg chg="addSp delSp modSp add mod ord">
        <pc:chgData name="MRK Karunathilaka" userId="aebaafe6-de8d-4e98-b616-f95edf6c93df" providerId="ADAL" clId="{3030BCA8-0AC0-1C44-8977-DE1DE8032F42}" dt="2023-12-04T00:51:14.398" v="1034" actId="255"/>
        <pc:sldMkLst>
          <pc:docMk/>
          <pc:sldMk cId="3576227484" sldId="283"/>
        </pc:sldMkLst>
        <pc:spChg chg="mod">
          <ac:chgData name="MRK Karunathilaka" userId="aebaafe6-de8d-4e98-b616-f95edf6c93df" providerId="ADAL" clId="{3030BCA8-0AC0-1C44-8977-DE1DE8032F42}" dt="2023-12-04T00:51:14.398" v="1034" actId="255"/>
          <ac:spMkLst>
            <pc:docMk/>
            <pc:sldMk cId="3576227484" sldId="283"/>
            <ac:spMk id="4" creationId="{B2E9427B-0E76-3DE9-B9A7-0FFED4CDDA15}"/>
          </ac:spMkLst>
        </pc:spChg>
        <pc:spChg chg="add del mod">
          <ac:chgData name="MRK Karunathilaka" userId="aebaafe6-de8d-4e98-b616-f95edf6c93df" providerId="ADAL" clId="{3030BCA8-0AC0-1C44-8977-DE1DE8032F42}" dt="2023-12-04T00:48:27.471" v="1015" actId="255"/>
          <ac:spMkLst>
            <pc:docMk/>
            <pc:sldMk cId="3576227484" sldId="283"/>
            <ac:spMk id="5" creationId="{43E2FD93-3D17-709E-883C-F2F20F4A2CC8}"/>
          </ac:spMkLst>
        </pc:spChg>
        <pc:picChg chg="add mod">
          <ac:chgData name="MRK Karunathilaka" userId="aebaafe6-de8d-4e98-b616-f95edf6c93df" providerId="ADAL" clId="{3030BCA8-0AC0-1C44-8977-DE1DE8032F42}" dt="2023-12-03T15:06:19.930" v="861" actId="1076"/>
          <ac:picMkLst>
            <pc:docMk/>
            <pc:sldMk cId="3576227484" sldId="283"/>
            <ac:picMk id="2" creationId="{7AEFDE17-A358-9BEF-AF23-01EB65F10E5E}"/>
          </ac:picMkLst>
        </pc:picChg>
        <pc:picChg chg="add mod">
          <ac:chgData name="MRK Karunathilaka" userId="aebaafe6-de8d-4e98-b616-f95edf6c93df" providerId="ADAL" clId="{3030BCA8-0AC0-1C44-8977-DE1DE8032F42}" dt="2023-12-03T15:06:41.997" v="869" actId="14100"/>
          <ac:picMkLst>
            <pc:docMk/>
            <pc:sldMk cId="3576227484" sldId="283"/>
            <ac:picMk id="3" creationId="{2829434F-574D-C28D-B444-8750E3CD1CBF}"/>
          </ac:picMkLst>
        </pc:picChg>
        <pc:picChg chg="del">
          <ac:chgData name="MRK Karunathilaka" userId="aebaafe6-de8d-4e98-b616-f95edf6c93df" providerId="ADAL" clId="{3030BCA8-0AC0-1C44-8977-DE1DE8032F42}" dt="2023-12-03T15:05:57.497" v="856" actId="478"/>
          <ac:picMkLst>
            <pc:docMk/>
            <pc:sldMk cId="3576227484" sldId="283"/>
            <ac:picMk id="9" creationId="{907407D1-B991-8901-56E3-F81884BDD2F0}"/>
          </ac:picMkLst>
        </pc:picChg>
        <pc:picChg chg="del">
          <ac:chgData name="MRK Karunathilaka" userId="aebaafe6-de8d-4e98-b616-f95edf6c93df" providerId="ADAL" clId="{3030BCA8-0AC0-1C44-8977-DE1DE8032F42}" dt="2023-12-03T15:06:21.073" v="862" actId="478"/>
          <ac:picMkLst>
            <pc:docMk/>
            <pc:sldMk cId="3576227484" sldId="283"/>
            <ac:picMk id="11" creationId="{79289098-299C-79FE-3AE5-04FADEAE84AF}"/>
          </ac:picMkLst>
        </pc:picChg>
      </pc:sldChg>
      <pc:sldChg chg="addSp delSp modSp add mod">
        <pc:chgData name="MRK Karunathilaka" userId="aebaafe6-de8d-4e98-b616-f95edf6c93df" providerId="ADAL" clId="{3030BCA8-0AC0-1C44-8977-DE1DE8032F42}" dt="2023-12-04T00:51:01.285" v="1033" actId="1076"/>
        <pc:sldMkLst>
          <pc:docMk/>
          <pc:sldMk cId="852270831" sldId="284"/>
        </pc:sldMkLst>
        <pc:spChg chg="mod">
          <ac:chgData name="MRK Karunathilaka" userId="aebaafe6-de8d-4e98-b616-f95edf6c93df" providerId="ADAL" clId="{3030BCA8-0AC0-1C44-8977-DE1DE8032F42}" dt="2023-12-04T00:51:01.285" v="1033" actId="1076"/>
          <ac:spMkLst>
            <pc:docMk/>
            <pc:sldMk cId="852270831" sldId="284"/>
            <ac:spMk id="4" creationId="{B2E9427B-0E76-3DE9-B9A7-0FFED4CDDA15}"/>
          </ac:spMkLst>
        </pc:spChg>
        <pc:spChg chg="del mod">
          <ac:chgData name="MRK Karunathilaka" userId="aebaafe6-de8d-4e98-b616-f95edf6c93df" providerId="ADAL" clId="{3030BCA8-0AC0-1C44-8977-DE1DE8032F42}" dt="2023-12-03T15:06:54.988" v="872" actId="478"/>
          <ac:spMkLst>
            <pc:docMk/>
            <pc:sldMk cId="852270831" sldId="284"/>
            <ac:spMk id="5" creationId="{43E2FD93-3D17-709E-883C-F2F20F4A2CC8}"/>
          </ac:spMkLst>
        </pc:spChg>
        <pc:spChg chg="add mod">
          <ac:chgData name="MRK Karunathilaka" userId="aebaafe6-de8d-4e98-b616-f95edf6c93df" providerId="ADAL" clId="{3030BCA8-0AC0-1C44-8977-DE1DE8032F42}" dt="2023-12-03T15:10:40.109" v="900" actId="2711"/>
          <ac:spMkLst>
            <pc:docMk/>
            <pc:sldMk cId="852270831" sldId="284"/>
            <ac:spMk id="6" creationId="{23C76373-2360-C82C-5AA3-06C6D4423A9A}"/>
          </ac:spMkLst>
        </pc:spChg>
        <pc:spChg chg="del">
          <ac:chgData name="MRK Karunathilaka" userId="aebaafe6-de8d-4e98-b616-f95edf6c93df" providerId="ADAL" clId="{3030BCA8-0AC0-1C44-8977-DE1DE8032F42}" dt="2023-12-03T15:06:59.694" v="873" actId="478"/>
          <ac:spMkLst>
            <pc:docMk/>
            <pc:sldMk cId="852270831" sldId="284"/>
            <ac:spMk id="7" creationId="{74311FD9-E168-29D3-D991-0600AD5DE6EB}"/>
          </ac:spMkLst>
        </pc:spChg>
        <pc:picChg chg="del">
          <ac:chgData name="MRK Karunathilaka" userId="aebaafe6-de8d-4e98-b616-f95edf6c93df" providerId="ADAL" clId="{3030BCA8-0AC0-1C44-8977-DE1DE8032F42}" dt="2023-12-03T15:07:00.930" v="874" actId="478"/>
          <ac:picMkLst>
            <pc:docMk/>
            <pc:sldMk cId="852270831" sldId="284"/>
            <ac:picMk id="2" creationId="{7AEFDE17-A358-9BEF-AF23-01EB65F10E5E}"/>
          </ac:picMkLst>
        </pc:picChg>
        <pc:picChg chg="del">
          <ac:chgData name="MRK Karunathilaka" userId="aebaafe6-de8d-4e98-b616-f95edf6c93df" providerId="ADAL" clId="{3030BCA8-0AC0-1C44-8977-DE1DE8032F42}" dt="2023-12-03T15:07:02.208" v="875" actId="478"/>
          <ac:picMkLst>
            <pc:docMk/>
            <pc:sldMk cId="852270831" sldId="284"/>
            <ac:picMk id="3" creationId="{2829434F-574D-C28D-B444-8750E3CD1CBF}"/>
          </ac:picMkLst>
        </pc:picChg>
      </pc:sldChg>
      <pc:sldChg chg="delSp modSp add mod">
        <pc:chgData name="MRK Karunathilaka" userId="aebaafe6-de8d-4e98-b616-f95edf6c93df" providerId="ADAL" clId="{3030BCA8-0AC0-1C44-8977-DE1DE8032F42}" dt="2023-12-04T00:49:35.216" v="1023" actId="255"/>
        <pc:sldMkLst>
          <pc:docMk/>
          <pc:sldMk cId="1959304638" sldId="285"/>
        </pc:sldMkLst>
        <pc:spChg chg="mod">
          <ac:chgData name="MRK Karunathilaka" userId="aebaafe6-de8d-4e98-b616-f95edf6c93df" providerId="ADAL" clId="{3030BCA8-0AC0-1C44-8977-DE1DE8032F42}" dt="2023-12-04T00:49:35.216" v="1023" actId="255"/>
          <ac:spMkLst>
            <pc:docMk/>
            <pc:sldMk cId="1959304638" sldId="285"/>
            <ac:spMk id="5" creationId="{1C838652-1047-E518-C641-8BA5C33F8C7C}"/>
          </ac:spMkLst>
        </pc:spChg>
        <pc:spChg chg="del mod">
          <ac:chgData name="MRK Karunathilaka" userId="aebaafe6-de8d-4e98-b616-f95edf6c93df" providerId="ADAL" clId="{3030BCA8-0AC0-1C44-8977-DE1DE8032F42}" dt="2023-12-04T00:38:27.967" v="971" actId="478"/>
          <ac:spMkLst>
            <pc:docMk/>
            <pc:sldMk cId="1959304638" sldId="285"/>
            <ac:spMk id="7" creationId="{1B0E05BE-62B9-FB6A-4847-B81CCDB5DF56}"/>
          </ac:spMkLst>
        </pc:spChg>
      </pc:sldChg>
    </pc:docChg>
  </pc:docChgLst>
  <pc:docChgLst>
    <pc:chgData name="Guest User" userId="S::urn:spo:anon#88318d047cfa34b4dd962f1d574a91837f4655e66cc04da6ce818b9fc7e4b9de::" providerId="AD" clId="Web-{33137EF4-0DFF-E6FE-1821-8E68F12F9553}"/>
    <pc:docChg chg="modSld addMainMaster delMainMaster">
      <pc:chgData name="Guest User" userId="S::urn:spo:anon#88318d047cfa34b4dd962f1d574a91837f4655e66cc04da6ce818b9fc7e4b9de::" providerId="AD" clId="Web-{33137EF4-0DFF-E6FE-1821-8E68F12F9553}" dt="2023-12-03T13:27:36.995" v="1"/>
      <pc:docMkLst>
        <pc:docMk/>
      </pc:docMkLst>
      <pc:sldChg chg="delSp modSp mod modClrScheme delDesignElem chgLayout">
        <pc:chgData name="Guest User" userId="S::urn:spo:anon#88318d047cfa34b4dd962f1d574a91837f4655e66cc04da6ce818b9fc7e4b9de::" providerId="AD" clId="Web-{33137EF4-0DFF-E6FE-1821-8E68F12F9553}" dt="2023-12-03T13:27:36.995" v="1"/>
        <pc:sldMkLst>
          <pc:docMk/>
          <pc:sldMk cId="1420548042" sldId="256"/>
        </pc:sldMkLst>
        <pc:spChg chg="mod ord">
          <ac:chgData name="Guest User" userId="S::urn:spo:anon#88318d047cfa34b4dd962f1d574a91837f4655e66cc04da6ce818b9fc7e4b9de::" providerId="AD" clId="Web-{33137EF4-0DFF-E6FE-1821-8E68F12F9553}" dt="2023-12-03T13:27:36.995" v="1"/>
          <ac:spMkLst>
            <pc:docMk/>
            <pc:sldMk cId="1420548042" sldId="256"/>
            <ac:spMk id="2" creationId="{D6FA0B6C-E9B0-0F2C-1D21-ECC5E343A51E}"/>
          </ac:spMkLst>
        </pc:spChg>
        <pc:spChg chg="mod ord">
          <ac:chgData name="Guest User" userId="S::urn:spo:anon#88318d047cfa34b4dd962f1d574a91837f4655e66cc04da6ce818b9fc7e4b9de::" providerId="AD" clId="Web-{33137EF4-0DFF-E6FE-1821-8E68F12F9553}" dt="2023-12-03T13:27:36.995" v="1"/>
          <ac:spMkLst>
            <pc:docMk/>
            <pc:sldMk cId="1420548042" sldId="256"/>
            <ac:spMk id="3" creationId="{01906B97-68DA-F9F4-C89B-856AA8274E51}"/>
          </ac:spMkLst>
        </pc:spChg>
        <pc:spChg chg="del">
          <ac:chgData name="Guest User" userId="S::urn:spo:anon#88318d047cfa34b4dd962f1d574a91837f4655e66cc04da6ce818b9fc7e4b9de::" providerId="AD" clId="Web-{33137EF4-0DFF-E6FE-1821-8E68F12F9553}" dt="2023-12-03T13:27:20.197" v="0"/>
          <ac:spMkLst>
            <pc:docMk/>
            <pc:sldMk cId="1420548042" sldId="256"/>
            <ac:spMk id="10" creationId="{25D5C296-F4B1-4AE5-8EEB-9FEB7ED17780}"/>
          </ac:spMkLst>
        </pc:spChg>
        <pc:spChg chg="del">
          <ac:chgData name="Guest User" userId="S::urn:spo:anon#88318d047cfa34b4dd962f1d574a91837f4655e66cc04da6ce818b9fc7e4b9de::" providerId="AD" clId="Web-{33137EF4-0DFF-E6FE-1821-8E68F12F9553}" dt="2023-12-03T13:27:20.197" v="0"/>
          <ac:spMkLst>
            <pc:docMk/>
            <pc:sldMk cId="1420548042" sldId="256"/>
            <ac:spMk id="12" creationId="{9C1ACE66-194D-48C4-A14A-6933B35283F6}"/>
          </ac:spMkLst>
        </pc:spChg>
        <pc:spChg chg="del">
          <ac:chgData name="Guest User" userId="S::urn:spo:anon#88318d047cfa34b4dd962f1d574a91837f4655e66cc04da6ce818b9fc7e4b9de::" providerId="AD" clId="Web-{33137EF4-0DFF-E6FE-1821-8E68F12F9553}" dt="2023-12-03T13:27:20.197" v="0"/>
          <ac:spMkLst>
            <pc:docMk/>
            <pc:sldMk cId="1420548042" sldId="256"/>
            <ac:spMk id="14" creationId="{025B886A-7ED1-4B77-819B-76ACBEFB07D0}"/>
          </ac:spMkLst>
        </pc:spChg>
      </pc:sldChg>
      <pc:sldChg chg="modSp mod modClrScheme chgLayout">
        <pc:chgData name="Guest User" userId="S::urn:spo:anon#88318d047cfa34b4dd962f1d574a91837f4655e66cc04da6ce818b9fc7e4b9de::" providerId="AD" clId="Web-{33137EF4-0DFF-E6FE-1821-8E68F12F9553}" dt="2023-12-03T13:27:36.995" v="1"/>
        <pc:sldMkLst>
          <pc:docMk/>
          <pc:sldMk cId="822807928" sldId="257"/>
        </pc:sldMkLst>
        <pc:spChg chg="mod ord">
          <ac:chgData name="Guest User" userId="S::urn:spo:anon#88318d047cfa34b4dd962f1d574a91837f4655e66cc04da6ce818b9fc7e4b9de::" providerId="AD" clId="Web-{33137EF4-0DFF-E6FE-1821-8E68F12F9553}" dt="2023-12-03T13:27:36.995" v="1"/>
          <ac:spMkLst>
            <pc:docMk/>
            <pc:sldMk cId="822807928" sldId="257"/>
            <ac:spMk id="2" creationId="{B5BEAA8E-F483-C000-9699-E21932737CD2}"/>
          </ac:spMkLst>
        </pc:spChg>
        <pc:spChg chg="mod ord">
          <ac:chgData name="Guest User" userId="S::urn:spo:anon#88318d047cfa34b4dd962f1d574a91837f4655e66cc04da6ce818b9fc7e4b9de::" providerId="AD" clId="Web-{33137EF4-0DFF-E6FE-1821-8E68F12F9553}" dt="2023-12-03T13:27:36.995" v="1"/>
          <ac:spMkLst>
            <pc:docMk/>
            <pc:sldMk cId="822807928" sldId="257"/>
            <ac:spMk id="3" creationId="{C2DF4B02-EBD3-E512-4B12-85722045CF6F}"/>
          </ac:spMkLst>
        </pc:spChg>
      </pc:sldChg>
      <pc:sldMasterChg chg="del delSldLayout">
        <pc:chgData name="Guest User" userId="S::urn:spo:anon#88318d047cfa34b4dd962f1d574a91837f4655e66cc04da6ce818b9fc7e4b9de::" providerId="AD" clId="Web-{33137EF4-0DFF-E6FE-1821-8E68F12F9553}" dt="2023-12-03T13:27:20.197" v="0"/>
        <pc:sldMasterMkLst>
          <pc:docMk/>
          <pc:sldMasterMk cId="1099190429" sldId="2147483698"/>
        </pc:sldMasterMkLst>
        <pc:sldLayoutChg chg="del">
          <pc:chgData name="Guest User" userId="S::urn:spo:anon#88318d047cfa34b4dd962f1d574a91837f4655e66cc04da6ce818b9fc7e4b9de::" providerId="AD" clId="Web-{33137EF4-0DFF-E6FE-1821-8E68F12F9553}" dt="2023-12-03T13:27:20.197" v="0"/>
          <pc:sldLayoutMkLst>
            <pc:docMk/>
            <pc:sldMasterMk cId="1099190429" sldId="2147483698"/>
            <pc:sldLayoutMk cId="1732285148" sldId="2147483699"/>
          </pc:sldLayoutMkLst>
        </pc:sldLayoutChg>
        <pc:sldLayoutChg chg="del">
          <pc:chgData name="Guest User" userId="S::urn:spo:anon#88318d047cfa34b4dd962f1d574a91837f4655e66cc04da6ce818b9fc7e4b9de::" providerId="AD" clId="Web-{33137EF4-0DFF-E6FE-1821-8E68F12F9553}" dt="2023-12-03T13:27:20.197" v="0"/>
          <pc:sldLayoutMkLst>
            <pc:docMk/>
            <pc:sldMasterMk cId="1099190429" sldId="2147483698"/>
            <pc:sldLayoutMk cId="3116661572" sldId="2147483700"/>
          </pc:sldLayoutMkLst>
        </pc:sldLayoutChg>
        <pc:sldLayoutChg chg="del">
          <pc:chgData name="Guest User" userId="S::urn:spo:anon#88318d047cfa34b4dd962f1d574a91837f4655e66cc04da6ce818b9fc7e4b9de::" providerId="AD" clId="Web-{33137EF4-0DFF-E6FE-1821-8E68F12F9553}" dt="2023-12-03T13:27:20.197" v="0"/>
          <pc:sldLayoutMkLst>
            <pc:docMk/>
            <pc:sldMasterMk cId="1099190429" sldId="2147483698"/>
            <pc:sldLayoutMk cId="2764338746" sldId="2147483701"/>
          </pc:sldLayoutMkLst>
        </pc:sldLayoutChg>
        <pc:sldLayoutChg chg="del">
          <pc:chgData name="Guest User" userId="S::urn:spo:anon#88318d047cfa34b4dd962f1d574a91837f4655e66cc04da6ce818b9fc7e4b9de::" providerId="AD" clId="Web-{33137EF4-0DFF-E6FE-1821-8E68F12F9553}" dt="2023-12-03T13:27:20.197" v="0"/>
          <pc:sldLayoutMkLst>
            <pc:docMk/>
            <pc:sldMasterMk cId="1099190429" sldId="2147483698"/>
            <pc:sldLayoutMk cId="1410923743" sldId="2147483702"/>
          </pc:sldLayoutMkLst>
        </pc:sldLayoutChg>
        <pc:sldLayoutChg chg="del">
          <pc:chgData name="Guest User" userId="S::urn:spo:anon#88318d047cfa34b4dd962f1d574a91837f4655e66cc04da6ce818b9fc7e4b9de::" providerId="AD" clId="Web-{33137EF4-0DFF-E6FE-1821-8E68F12F9553}" dt="2023-12-03T13:27:20.197" v="0"/>
          <pc:sldLayoutMkLst>
            <pc:docMk/>
            <pc:sldMasterMk cId="1099190429" sldId="2147483698"/>
            <pc:sldLayoutMk cId="1283951137" sldId="2147483703"/>
          </pc:sldLayoutMkLst>
        </pc:sldLayoutChg>
        <pc:sldLayoutChg chg="del">
          <pc:chgData name="Guest User" userId="S::urn:spo:anon#88318d047cfa34b4dd962f1d574a91837f4655e66cc04da6ce818b9fc7e4b9de::" providerId="AD" clId="Web-{33137EF4-0DFF-E6FE-1821-8E68F12F9553}" dt="2023-12-03T13:27:20.197" v="0"/>
          <pc:sldLayoutMkLst>
            <pc:docMk/>
            <pc:sldMasterMk cId="1099190429" sldId="2147483698"/>
            <pc:sldLayoutMk cId="1771404073" sldId="2147483704"/>
          </pc:sldLayoutMkLst>
        </pc:sldLayoutChg>
        <pc:sldLayoutChg chg="del">
          <pc:chgData name="Guest User" userId="S::urn:spo:anon#88318d047cfa34b4dd962f1d574a91837f4655e66cc04da6ce818b9fc7e4b9de::" providerId="AD" clId="Web-{33137EF4-0DFF-E6FE-1821-8E68F12F9553}" dt="2023-12-03T13:27:20.197" v="0"/>
          <pc:sldLayoutMkLst>
            <pc:docMk/>
            <pc:sldMasterMk cId="1099190429" sldId="2147483698"/>
            <pc:sldLayoutMk cId="3409481500" sldId="2147483705"/>
          </pc:sldLayoutMkLst>
        </pc:sldLayoutChg>
        <pc:sldLayoutChg chg="del">
          <pc:chgData name="Guest User" userId="S::urn:spo:anon#88318d047cfa34b4dd962f1d574a91837f4655e66cc04da6ce818b9fc7e4b9de::" providerId="AD" clId="Web-{33137EF4-0DFF-E6FE-1821-8E68F12F9553}" dt="2023-12-03T13:27:20.197" v="0"/>
          <pc:sldLayoutMkLst>
            <pc:docMk/>
            <pc:sldMasterMk cId="1099190429" sldId="2147483698"/>
            <pc:sldLayoutMk cId="280501348" sldId="2147483706"/>
          </pc:sldLayoutMkLst>
        </pc:sldLayoutChg>
        <pc:sldLayoutChg chg="del">
          <pc:chgData name="Guest User" userId="S::urn:spo:anon#88318d047cfa34b4dd962f1d574a91837f4655e66cc04da6ce818b9fc7e4b9de::" providerId="AD" clId="Web-{33137EF4-0DFF-E6FE-1821-8E68F12F9553}" dt="2023-12-03T13:27:20.197" v="0"/>
          <pc:sldLayoutMkLst>
            <pc:docMk/>
            <pc:sldMasterMk cId="1099190429" sldId="2147483698"/>
            <pc:sldLayoutMk cId="1824870934" sldId="2147483707"/>
          </pc:sldLayoutMkLst>
        </pc:sldLayoutChg>
        <pc:sldLayoutChg chg="del">
          <pc:chgData name="Guest User" userId="S::urn:spo:anon#88318d047cfa34b4dd962f1d574a91837f4655e66cc04da6ce818b9fc7e4b9de::" providerId="AD" clId="Web-{33137EF4-0DFF-E6FE-1821-8E68F12F9553}" dt="2023-12-03T13:27:20.197" v="0"/>
          <pc:sldLayoutMkLst>
            <pc:docMk/>
            <pc:sldMasterMk cId="1099190429" sldId="2147483698"/>
            <pc:sldLayoutMk cId="3562885446" sldId="2147483708"/>
          </pc:sldLayoutMkLst>
        </pc:sldLayoutChg>
        <pc:sldLayoutChg chg="del">
          <pc:chgData name="Guest User" userId="S::urn:spo:anon#88318d047cfa34b4dd962f1d574a91837f4655e66cc04da6ce818b9fc7e4b9de::" providerId="AD" clId="Web-{33137EF4-0DFF-E6FE-1821-8E68F12F9553}" dt="2023-12-03T13:27:20.197" v="0"/>
          <pc:sldLayoutMkLst>
            <pc:docMk/>
            <pc:sldMasterMk cId="1099190429" sldId="2147483698"/>
            <pc:sldLayoutMk cId="3854515682" sldId="2147483709"/>
          </pc:sldLayoutMkLst>
        </pc:sldLayoutChg>
      </pc:sldMasterChg>
      <pc:sldMasterChg chg="add del addSldLayout delSldLayout modSldLayout">
        <pc:chgData name="Guest User" userId="S::urn:spo:anon#88318d047cfa34b4dd962f1d574a91837f4655e66cc04da6ce818b9fc7e4b9de::" providerId="AD" clId="Web-{33137EF4-0DFF-E6FE-1821-8E68F12F9553}" dt="2023-12-03T13:27:36.995" v="1"/>
        <pc:sldMasterMkLst>
          <pc:docMk/>
          <pc:sldMasterMk cId="1903048474" sldId="2147483710"/>
        </pc:sldMasterMkLst>
        <pc:sldLayoutChg chg="add del mod replId">
          <pc:chgData name="Guest User" userId="S::urn:spo:anon#88318d047cfa34b4dd962f1d574a91837f4655e66cc04da6ce818b9fc7e4b9de::" providerId="AD" clId="Web-{33137EF4-0DFF-E6FE-1821-8E68F12F9553}" dt="2023-12-03T13:27:36.995" v="1"/>
          <pc:sldLayoutMkLst>
            <pc:docMk/>
            <pc:sldMasterMk cId="1903048474" sldId="2147483710"/>
            <pc:sldLayoutMk cId="3299899860" sldId="2147483711"/>
          </pc:sldLayoutMkLst>
        </pc:sldLayoutChg>
        <pc:sldLayoutChg chg="add del mod replId">
          <pc:chgData name="Guest User" userId="S::urn:spo:anon#88318d047cfa34b4dd962f1d574a91837f4655e66cc04da6ce818b9fc7e4b9de::" providerId="AD" clId="Web-{33137EF4-0DFF-E6FE-1821-8E68F12F9553}" dt="2023-12-03T13:27:36.995" v="1"/>
          <pc:sldLayoutMkLst>
            <pc:docMk/>
            <pc:sldMasterMk cId="1903048474" sldId="2147483710"/>
            <pc:sldLayoutMk cId="3348066243" sldId="2147483712"/>
          </pc:sldLayoutMkLst>
        </pc:sldLayoutChg>
        <pc:sldLayoutChg chg="add del mod replId">
          <pc:chgData name="Guest User" userId="S::urn:spo:anon#88318d047cfa34b4dd962f1d574a91837f4655e66cc04da6ce818b9fc7e4b9de::" providerId="AD" clId="Web-{33137EF4-0DFF-E6FE-1821-8E68F12F9553}" dt="2023-12-03T13:27:36.995" v="1"/>
          <pc:sldLayoutMkLst>
            <pc:docMk/>
            <pc:sldMasterMk cId="1903048474" sldId="2147483710"/>
            <pc:sldLayoutMk cId="3718781909" sldId="2147483713"/>
          </pc:sldLayoutMkLst>
        </pc:sldLayoutChg>
        <pc:sldLayoutChg chg="add del mod replId">
          <pc:chgData name="Guest User" userId="S::urn:spo:anon#88318d047cfa34b4dd962f1d574a91837f4655e66cc04da6ce818b9fc7e4b9de::" providerId="AD" clId="Web-{33137EF4-0DFF-E6FE-1821-8E68F12F9553}" dt="2023-12-03T13:27:36.995" v="1"/>
          <pc:sldLayoutMkLst>
            <pc:docMk/>
            <pc:sldMasterMk cId="1903048474" sldId="2147483710"/>
            <pc:sldLayoutMk cId="1161190384" sldId="2147483714"/>
          </pc:sldLayoutMkLst>
        </pc:sldLayoutChg>
        <pc:sldLayoutChg chg="add del mod replId">
          <pc:chgData name="Guest User" userId="S::urn:spo:anon#88318d047cfa34b4dd962f1d574a91837f4655e66cc04da6ce818b9fc7e4b9de::" providerId="AD" clId="Web-{33137EF4-0DFF-E6FE-1821-8E68F12F9553}" dt="2023-12-03T13:27:36.995" v="1"/>
          <pc:sldLayoutMkLst>
            <pc:docMk/>
            <pc:sldMasterMk cId="1903048474" sldId="2147483710"/>
            <pc:sldLayoutMk cId="3344955573" sldId="2147483715"/>
          </pc:sldLayoutMkLst>
        </pc:sldLayoutChg>
        <pc:sldLayoutChg chg="add del mod replId">
          <pc:chgData name="Guest User" userId="S::urn:spo:anon#88318d047cfa34b4dd962f1d574a91837f4655e66cc04da6ce818b9fc7e4b9de::" providerId="AD" clId="Web-{33137EF4-0DFF-E6FE-1821-8E68F12F9553}" dt="2023-12-03T13:27:36.995" v="1"/>
          <pc:sldLayoutMkLst>
            <pc:docMk/>
            <pc:sldMasterMk cId="1903048474" sldId="2147483710"/>
            <pc:sldLayoutMk cId="3703271548" sldId="2147483716"/>
          </pc:sldLayoutMkLst>
        </pc:sldLayoutChg>
        <pc:sldLayoutChg chg="add del mod replId">
          <pc:chgData name="Guest User" userId="S::urn:spo:anon#88318d047cfa34b4dd962f1d574a91837f4655e66cc04da6ce818b9fc7e4b9de::" providerId="AD" clId="Web-{33137EF4-0DFF-E6FE-1821-8E68F12F9553}" dt="2023-12-03T13:27:36.995" v="1"/>
          <pc:sldLayoutMkLst>
            <pc:docMk/>
            <pc:sldMasterMk cId="1903048474" sldId="2147483710"/>
            <pc:sldLayoutMk cId="225468915" sldId="2147483717"/>
          </pc:sldLayoutMkLst>
        </pc:sldLayoutChg>
        <pc:sldLayoutChg chg="add del mod replId">
          <pc:chgData name="Guest User" userId="S::urn:spo:anon#88318d047cfa34b4dd962f1d574a91837f4655e66cc04da6ce818b9fc7e4b9de::" providerId="AD" clId="Web-{33137EF4-0DFF-E6FE-1821-8E68F12F9553}" dt="2023-12-03T13:27:36.995" v="1"/>
          <pc:sldLayoutMkLst>
            <pc:docMk/>
            <pc:sldMasterMk cId="1903048474" sldId="2147483710"/>
            <pc:sldLayoutMk cId="2086327759" sldId="2147483718"/>
          </pc:sldLayoutMkLst>
        </pc:sldLayoutChg>
        <pc:sldLayoutChg chg="add del mod replId">
          <pc:chgData name="Guest User" userId="S::urn:spo:anon#88318d047cfa34b4dd962f1d574a91837f4655e66cc04da6ce818b9fc7e4b9de::" providerId="AD" clId="Web-{33137EF4-0DFF-E6FE-1821-8E68F12F9553}" dt="2023-12-03T13:27:36.995" v="1"/>
          <pc:sldLayoutMkLst>
            <pc:docMk/>
            <pc:sldMasterMk cId="1903048474" sldId="2147483710"/>
            <pc:sldLayoutMk cId="466659010" sldId="2147483719"/>
          </pc:sldLayoutMkLst>
        </pc:sldLayoutChg>
        <pc:sldLayoutChg chg="add del mod replId">
          <pc:chgData name="Guest User" userId="S::urn:spo:anon#88318d047cfa34b4dd962f1d574a91837f4655e66cc04da6ce818b9fc7e4b9de::" providerId="AD" clId="Web-{33137EF4-0DFF-E6FE-1821-8E68F12F9553}" dt="2023-12-03T13:27:36.995" v="1"/>
          <pc:sldLayoutMkLst>
            <pc:docMk/>
            <pc:sldMasterMk cId="1903048474" sldId="2147483710"/>
            <pc:sldLayoutMk cId="782620718" sldId="2147483720"/>
          </pc:sldLayoutMkLst>
        </pc:sldLayoutChg>
        <pc:sldLayoutChg chg="add del mod replId">
          <pc:chgData name="Guest User" userId="S::urn:spo:anon#88318d047cfa34b4dd962f1d574a91837f4655e66cc04da6ce818b9fc7e4b9de::" providerId="AD" clId="Web-{33137EF4-0DFF-E6FE-1821-8E68F12F9553}" dt="2023-12-03T13:27:36.995" v="1"/>
          <pc:sldLayoutMkLst>
            <pc:docMk/>
            <pc:sldMasterMk cId="1903048474" sldId="2147483710"/>
            <pc:sldLayoutMk cId="3111921120" sldId="2147483721"/>
          </pc:sldLayoutMkLst>
        </pc:sldLayoutChg>
      </pc:sldMasterChg>
      <pc:sldMasterChg chg="add addSldLayout modSldLayout">
        <pc:chgData name="Guest User" userId="S::urn:spo:anon#88318d047cfa34b4dd962f1d574a91837f4655e66cc04da6ce818b9fc7e4b9de::" providerId="AD" clId="Web-{33137EF4-0DFF-E6FE-1821-8E68F12F9553}" dt="2023-12-03T13:27:36.995" v="1"/>
        <pc:sldMasterMkLst>
          <pc:docMk/>
          <pc:sldMasterMk cId="203778208" sldId="2147483722"/>
        </pc:sldMasterMkLst>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2435763856" sldId="2147483723"/>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2075054848" sldId="2147483724"/>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4216935736" sldId="2147483725"/>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2655879946" sldId="2147483726"/>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1785192200" sldId="2147483727"/>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3685486914" sldId="2147483728"/>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1899770524" sldId="2147483729"/>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971735389" sldId="2147483730"/>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3470781466" sldId="2147483731"/>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2915231516" sldId="2147483732"/>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4261116234" sldId="2147483733"/>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1474928412" sldId="2147483734"/>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426467206" sldId="2147483735"/>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4076243396" sldId="2147483736"/>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941652383" sldId="2147483737"/>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428595618" sldId="2147483738"/>
          </pc:sldLayoutMkLst>
        </pc:sldLayoutChg>
        <pc:sldLayoutChg chg="add mod replId">
          <pc:chgData name="Guest User" userId="S::urn:spo:anon#88318d047cfa34b4dd962f1d574a91837f4655e66cc04da6ce818b9fc7e4b9de::" providerId="AD" clId="Web-{33137EF4-0DFF-E6FE-1821-8E68F12F9553}" dt="2023-12-03T13:27:36.995" v="1"/>
          <pc:sldLayoutMkLst>
            <pc:docMk/>
            <pc:sldMasterMk cId="203778208" sldId="2147483722"/>
            <pc:sldLayoutMk cId="2226259239" sldId="2147483739"/>
          </pc:sldLayoutMkLst>
        </pc:sldLayoutChg>
      </pc:sldMasterChg>
    </pc:docChg>
  </pc:docChgLst>
  <pc:docChgLst>
    <pc:chgData name="Guest User" userId="S::urn:spo:anon#88318d047cfa34b4dd962f1d574a91837f4655e66cc04da6ce818b9fc7e4b9de::" providerId="AD" clId="Web-{5B65C119-205C-D410-DD84-9BE3D0301BAE}"/>
    <pc:docChg chg="addSld delSld modSld sldOrd addMainMaster delMainMaster">
      <pc:chgData name="Guest User" userId="S::urn:spo:anon#88318d047cfa34b4dd962f1d574a91837f4655e66cc04da6ce818b9fc7e4b9de::" providerId="AD" clId="Web-{5B65C119-205C-D410-DD84-9BE3D0301BAE}" dt="2023-12-03T14:25:53.970" v="270" actId="20577"/>
      <pc:docMkLst>
        <pc:docMk/>
      </pc:docMkLst>
      <pc:sldChg chg="addSp delSp modSp del mod setBg modClrScheme delDesignElem chgLayout">
        <pc:chgData name="Guest User" userId="S::urn:spo:anon#88318d047cfa34b4dd962f1d574a91837f4655e66cc04da6ce818b9fc7e4b9de::" providerId="AD" clId="Web-{5B65C119-205C-D410-DD84-9BE3D0301BAE}" dt="2023-12-03T13:27:51.088" v="6"/>
        <pc:sldMkLst>
          <pc:docMk/>
          <pc:sldMk cId="1420548042" sldId="256"/>
        </pc:sldMkLst>
        <pc:spChg chg="mod ord">
          <ac:chgData name="Guest User" userId="S::urn:spo:anon#88318d047cfa34b4dd962f1d574a91837f4655e66cc04da6ce818b9fc7e4b9de::" providerId="AD" clId="Web-{5B65C119-205C-D410-DD84-9BE3D0301BAE}" dt="2023-12-03T13:26:21.320" v="5"/>
          <ac:spMkLst>
            <pc:docMk/>
            <pc:sldMk cId="1420548042" sldId="256"/>
            <ac:spMk id="2" creationId="{D6FA0B6C-E9B0-0F2C-1D21-ECC5E343A51E}"/>
          </ac:spMkLst>
        </pc:spChg>
        <pc:spChg chg="mod ord">
          <ac:chgData name="Guest User" userId="S::urn:spo:anon#88318d047cfa34b4dd962f1d574a91837f4655e66cc04da6ce818b9fc7e4b9de::" providerId="AD" clId="Web-{5B65C119-205C-D410-DD84-9BE3D0301BAE}" dt="2023-12-03T13:26:21.320" v="5"/>
          <ac:spMkLst>
            <pc:docMk/>
            <pc:sldMk cId="1420548042" sldId="256"/>
            <ac:spMk id="3" creationId="{01906B97-68DA-F9F4-C89B-856AA8274E51}"/>
          </ac:spMkLst>
        </pc:spChg>
        <pc:spChg chg="add del">
          <ac:chgData name="Guest User" userId="S::urn:spo:anon#88318d047cfa34b4dd962f1d574a91837f4655e66cc04da6ce818b9fc7e4b9de::" providerId="AD" clId="Web-{5B65C119-205C-D410-DD84-9BE3D0301BAE}" dt="2023-12-03T13:26:18.663" v="4"/>
          <ac:spMkLst>
            <pc:docMk/>
            <pc:sldMk cId="1420548042" sldId="256"/>
            <ac:spMk id="6" creationId="{C00D9662-5CF3-4BF8-85EE-E1503E35D04B}"/>
          </ac:spMkLst>
        </pc:spChg>
        <pc:spChg chg="add del">
          <ac:chgData name="Guest User" userId="S::urn:spo:anon#88318d047cfa34b4dd962f1d574a91837f4655e66cc04da6ce818b9fc7e4b9de::" providerId="AD" clId="Web-{5B65C119-205C-D410-DD84-9BE3D0301BAE}" dt="2023-12-03T13:26:06.616" v="2"/>
          <ac:spMkLst>
            <pc:docMk/>
            <pc:sldMk cId="1420548042" sldId="256"/>
            <ac:spMk id="9" creationId="{26B4480E-B7FF-4481-890E-043A69AE6FE2}"/>
          </ac:spMkLst>
        </pc:spChg>
        <pc:spChg chg="add">
          <ac:chgData name="Guest User" userId="S::urn:spo:anon#88318d047cfa34b4dd962f1d574a91837f4655e66cc04da6ce818b9fc7e4b9de::" providerId="AD" clId="Web-{5B65C119-205C-D410-DD84-9BE3D0301BAE}" dt="2023-12-03T13:26:21.320" v="5"/>
          <ac:spMkLst>
            <pc:docMk/>
            <pc:sldMk cId="1420548042" sldId="256"/>
            <ac:spMk id="10" creationId="{25D5C296-F4B1-4AE5-8EEB-9FEB7ED17780}"/>
          </ac:spMkLst>
        </pc:spChg>
        <pc:spChg chg="add del">
          <ac:chgData name="Guest User" userId="S::urn:spo:anon#88318d047cfa34b4dd962f1d574a91837f4655e66cc04da6ce818b9fc7e4b9de::" providerId="AD" clId="Web-{5B65C119-205C-D410-DD84-9BE3D0301BAE}" dt="2023-12-03T13:26:06.616" v="2"/>
          <ac:spMkLst>
            <pc:docMk/>
            <pc:sldMk cId="1420548042" sldId="256"/>
            <ac:spMk id="11" creationId="{64C13BAB-7C00-4D21-A857-E3D41C0A2A66}"/>
          </ac:spMkLst>
        </pc:spChg>
        <pc:spChg chg="add">
          <ac:chgData name="Guest User" userId="S::urn:spo:anon#88318d047cfa34b4dd962f1d574a91837f4655e66cc04da6ce818b9fc7e4b9de::" providerId="AD" clId="Web-{5B65C119-205C-D410-DD84-9BE3D0301BAE}" dt="2023-12-03T13:26:21.320" v="5"/>
          <ac:spMkLst>
            <pc:docMk/>
            <pc:sldMk cId="1420548042" sldId="256"/>
            <ac:spMk id="12" creationId="{9C1ACE66-194D-48C4-A14A-6933B35283F6}"/>
          </ac:spMkLst>
        </pc:spChg>
        <pc:spChg chg="add del">
          <ac:chgData name="Guest User" userId="S::urn:spo:anon#88318d047cfa34b4dd962f1d574a91837f4655e66cc04da6ce818b9fc7e4b9de::" providerId="AD" clId="Web-{5B65C119-205C-D410-DD84-9BE3D0301BAE}" dt="2023-12-03T13:26:06.616" v="2"/>
          <ac:spMkLst>
            <pc:docMk/>
            <pc:sldMk cId="1420548042" sldId="256"/>
            <ac:spMk id="13" creationId="{1F1FF39A-AC3C-4066-9D4C-519AA22812EA}"/>
          </ac:spMkLst>
        </pc:spChg>
        <pc:spChg chg="add">
          <ac:chgData name="Guest User" userId="S::urn:spo:anon#88318d047cfa34b4dd962f1d574a91837f4655e66cc04da6ce818b9fc7e4b9de::" providerId="AD" clId="Web-{5B65C119-205C-D410-DD84-9BE3D0301BAE}" dt="2023-12-03T13:26:21.320" v="5"/>
          <ac:spMkLst>
            <pc:docMk/>
            <pc:sldMk cId="1420548042" sldId="256"/>
            <ac:spMk id="14" creationId="{025B886A-7ED1-4B77-819B-76ACBEFB07D0}"/>
          </ac:spMkLst>
        </pc:spChg>
        <pc:spChg chg="add del">
          <ac:chgData name="Guest User" userId="S::urn:spo:anon#88318d047cfa34b4dd962f1d574a91837f4655e66cc04da6ce818b9fc7e4b9de::" providerId="AD" clId="Web-{5B65C119-205C-D410-DD84-9BE3D0301BAE}" dt="2023-12-03T13:26:18.663" v="4"/>
          <ac:spMkLst>
            <pc:docMk/>
            <pc:sldMk cId="1420548042" sldId="256"/>
            <ac:spMk id="15" creationId="{5BF951FB-3496-4321-9E03-62C6C49A2952}"/>
          </ac:spMkLst>
        </pc:spChg>
        <pc:spChg chg="add del">
          <ac:chgData name="Guest User" userId="S::urn:spo:anon#88318d047cfa34b4dd962f1d574a91837f4655e66cc04da6ce818b9fc7e4b9de::" providerId="AD" clId="Web-{5B65C119-205C-D410-DD84-9BE3D0301BAE}" dt="2023-12-03T13:26:18.663" v="4"/>
          <ac:spMkLst>
            <pc:docMk/>
            <pc:sldMk cId="1420548042" sldId="256"/>
            <ac:spMk id="17" creationId="{612CC157-1C7E-4345-89D3-52E61E0A142B}"/>
          </ac:spMkLst>
        </pc:spChg>
        <pc:spChg chg="add del">
          <ac:chgData name="Guest User" userId="S::urn:spo:anon#88318d047cfa34b4dd962f1d574a91837f4655e66cc04da6ce818b9fc7e4b9de::" providerId="AD" clId="Web-{5B65C119-205C-D410-DD84-9BE3D0301BAE}" dt="2023-12-03T13:26:18.663" v="4"/>
          <ac:spMkLst>
            <pc:docMk/>
            <pc:sldMk cId="1420548042" sldId="256"/>
            <ac:spMk id="19" creationId="{B3554ECE-6F4C-4F12-B9C2-1A8072672313}"/>
          </ac:spMkLst>
        </pc:spChg>
        <pc:spChg chg="add del">
          <ac:chgData name="Guest User" userId="S::urn:spo:anon#88318d047cfa34b4dd962f1d574a91837f4655e66cc04da6ce818b9fc7e4b9de::" providerId="AD" clId="Web-{5B65C119-205C-D410-DD84-9BE3D0301BAE}" dt="2023-12-03T13:26:18.663" v="4"/>
          <ac:spMkLst>
            <pc:docMk/>
            <pc:sldMk cId="1420548042" sldId="256"/>
            <ac:spMk id="21" creationId="{1D35B0FD-0F2F-4198-91DA-900B7FB3F9C6}"/>
          </ac:spMkLst>
        </pc:spChg>
        <pc:picChg chg="add mod">
          <ac:chgData name="Guest User" userId="S::urn:spo:anon#88318d047cfa34b4dd962f1d574a91837f4655e66cc04da6ce818b9fc7e4b9de::" providerId="AD" clId="Web-{5B65C119-205C-D410-DD84-9BE3D0301BAE}" dt="2023-12-03T13:26:21.320" v="5"/>
          <ac:picMkLst>
            <pc:docMk/>
            <pc:sldMk cId="1420548042" sldId="256"/>
            <ac:picMk id="4" creationId="{C497FC3C-7324-6821-4CC5-40B9B1A49158}"/>
          </ac:picMkLst>
        </pc:picChg>
        <pc:picChg chg="add del">
          <ac:chgData name="Guest User" userId="S::urn:spo:anon#88318d047cfa34b4dd962f1d574a91837f4655e66cc04da6ce818b9fc7e4b9de::" providerId="AD" clId="Web-{5B65C119-205C-D410-DD84-9BE3D0301BAE}" dt="2023-12-03T13:26:18.663" v="4"/>
          <ac:picMkLst>
            <pc:docMk/>
            <pc:sldMk cId="1420548042" sldId="256"/>
            <ac:picMk id="7" creationId="{39C7C206-8404-40AC-969B-40CE396E31FE}"/>
          </ac:picMkLst>
        </pc:picChg>
        <pc:picChg chg="add del">
          <ac:chgData name="Guest User" userId="S::urn:spo:anon#88318d047cfa34b4dd962f1d574a91837f4655e66cc04da6ce818b9fc7e4b9de::" providerId="AD" clId="Web-{5B65C119-205C-D410-DD84-9BE3D0301BAE}" dt="2023-12-03T13:26:18.663" v="4"/>
          <ac:picMkLst>
            <pc:docMk/>
            <pc:sldMk cId="1420548042" sldId="256"/>
            <ac:picMk id="8" creationId="{BEAD64B3-D01F-43C5-AFF5-7EDCC3D37441}"/>
          </ac:picMkLst>
        </pc:picChg>
      </pc:sldChg>
      <pc:sldChg chg="addSp modSp mod setBg setClrOvrMap">
        <pc:chgData name="Guest User" userId="S::urn:spo:anon#88318d047cfa34b4dd962f1d574a91837f4655e66cc04da6ce818b9fc7e4b9de::" providerId="AD" clId="Web-{5B65C119-205C-D410-DD84-9BE3D0301BAE}" dt="2023-12-03T13:31:45.468" v="34" actId="20577"/>
        <pc:sldMkLst>
          <pc:docMk/>
          <pc:sldMk cId="822807928" sldId="257"/>
        </pc:sldMkLst>
        <pc:spChg chg="mod">
          <ac:chgData name="Guest User" userId="S::urn:spo:anon#88318d047cfa34b4dd962f1d574a91837f4655e66cc04da6ce818b9fc7e4b9de::" providerId="AD" clId="Web-{5B65C119-205C-D410-DD84-9BE3D0301BAE}" dt="2023-12-03T13:31:45.468" v="34" actId="20577"/>
          <ac:spMkLst>
            <pc:docMk/>
            <pc:sldMk cId="822807928" sldId="257"/>
            <ac:spMk id="2" creationId="{B5BEAA8E-F483-C000-9699-E21932737CD2}"/>
          </ac:spMkLst>
        </pc:spChg>
        <pc:spChg chg="mod">
          <ac:chgData name="Guest User" userId="S::urn:spo:anon#88318d047cfa34b4dd962f1d574a91837f4655e66cc04da6ce818b9fc7e4b9de::" providerId="AD" clId="Web-{5B65C119-205C-D410-DD84-9BE3D0301BAE}" dt="2023-12-03T13:28:11.729" v="7"/>
          <ac:spMkLst>
            <pc:docMk/>
            <pc:sldMk cId="822807928" sldId="257"/>
            <ac:spMk id="3" creationId="{C2DF4B02-EBD3-E512-4B12-85722045CF6F}"/>
          </ac:spMkLst>
        </pc:spChg>
        <pc:spChg chg="add">
          <ac:chgData name="Guest User" userId="S::urn:spo:anon#88318d047cfa34b4dd962f1d574a91837f4655e66cc04da6ce818b9fc7e4b9de::" providerId="AD" clId="Web-{5B65C119-205C-D410-DD84-9BE3D0301BAE}" dt="2023-12-03T13:28:11.729" v="7"/>
          <ac:spMkLst>
            <pc:docMk/>
            <pc:sldMk cId="822807928" sldId="257"/>
            <ac:spMk id="8" creationId="{052BEFF1-896C-45B1-B02C-96A6A1BC389A}"/>
          </ac:spMkLst>
        </pc:spChg>
        <pc:spChg chg="add">
          <ac:chgData name="Guest User" userId="S::urn:spo:anon#88318d047cfa34b4dd962f1d574a91837f4655e66cc04da6ce818b9fc7e4b9de::" providerId="AD" clId="Web-{5B65C119-205C-D410-DD84-9BE3D0301BAE}" dt="2023-12-03T13:28:11.729" v="7"/>
          <ac:spMkLst>
            <pc:docMk/>
            <pc:sldMk cId="822807928" sldId="257"/>
            <ac:spMk id="10" creationId="{BB237A14-61B1-4C00-A670-5D8D68A8668E}"/>
          </ac:spMkLst>
        </pc:spChg>
        <pc:spChg chg="add">
          <ac:chgData name="Guest User" userId="S::urn:spo:anon#88318d047cfa34b4dd962f1d574a91837f4655e66cc04da6ce818b9fc7e4b9de::" providerId="AD" clId="Web-{5B65C119-205C-D410-DD84-9BE3D0301BAE}" dt="2023-12-03T13:28:11.729" v="7"/>
          <ac:spMkLst>
            <pc:docMk/>
            <pc:sldMk cId="822807928" sldId="257"/>
            <ac:spMk id="12" creationId="{8598F259-6F54-47A3-8D13-1603D786A328}"/>
          </ac:spMkLst>
        </pc:spChg>
        <pc:spChg chg="add">
          <ac:chgData name="Guest User" userId="S::urn:spo:anon#88318d047cfa34b4dd962f1d574a91837f4655e66cc04da6ce818b9fc7e4b9de::" providerId="AD" clId="Web-{5B65C119-205C-D410-DD84-9BE3D0301BAE}" dt="2023-12-03T13:28:11.729" v="7"/>
          <ac:spMkLst>
            <pc:docMk/>
            <pc:sldMk cId="822807928" sldId="257"/>
            <ac:spMk id="14" creationId="{0BA768A8-4FED-4ED8-9E46-6BE72188ECD2}"/>
          </ac:spMkLst>
        </pc:spChg>
      </pc:sldChg>
      <pc:sldChg chg="addSp delSp modSp del mod setBg setClrOvrMap">
        <pc:chgData name="Guest User" userId="S::urn:spo:anon#88318d047cfa34b4dd962f1d574a91837f4655e66cc04da6ce818b9fc7e4b9de::" providerId="AD" clId="Web-{5B65C119-205C-D410-DD84-9BE3D0301BAE}" dt="2023-12-03T14:21:07.166" v="265"/>
        <pc:sldMkLst>
          <pc:docMk/>
          <pc:sldMk cId="1446066020" sldId="258"/>
        </pc:sldMkLst>
        <pc:spChg chg="mod">
          <ac:chgData name="Guest User" userId="S::urn:spo:anon#88318d047cfa34b4dd962f1d574a91837f4655e66cc04da6ce818b9fc7e4b9de::" providerId="AD" clId="Web-{5B65C119-205C-D410-DD84-9BE3D0301BAE}" dt="2023-12-03T13:55:03.081" v="164"/>
          <ac:spMkLst>
            <pc:docMk/>
            <pc:sldMk cId="1446066020" sldId="258"/>
            <ac:spMk id="2" creationId="{0DD50718-E3B8-967C-5434-C6AC18AF1AC8}"/>
          </ac:spMkLst>
        </pc:spChg>
        <pc:spChg chg="mod">
          <ac:chgData name="Guest User" userId="S::urn:spo:anon#88318d047cfa34b4dd962f1d574a91837f4655e66cc04da6ce818b9fc7e4b9de::" providerId="AD" clId="Web-{5B65C119-205C-D410-DD84-9BE3D0301BAE}" dt="2023-12-03T13:55:03.081" v="164"/>
          <ac:spMkLst>
            <pc:docMk/>
            <pc:sldMk cId="1446066020" sldId="258"/>
            <ac:spMk id="3" creationId="{2FF1134A-A710-56EC-EB7A-3186E3092B82}"/>
          </ac:spMkLst>
        </pc:spChg>
        <pc:spChg chg="del">
          <ac:chgData name="Guest User" userId="S::urn:spo:anon#88318d047cfa34b4dd962f1d574a91837f4655e66cc04da6ce818b9fc7e4b9de::" providerId="AD" clId="Web-{5B65C119-205C-D410-DD84-9BE3D0301BAE}" dt="2023-12-03T13:55:03.081" v="164"/>
          <ac:spMkLst>
            <pc:docMk/>
            <pc:sldMk cId="1446066020" sldId="258"/>
            <ac:spMk id="8" creationId="{923E8915-D2AA-4327-A45A-972C3CA9574B}"/>
          </ac:spMkLst>
        </pc:spChg>
        <pc:spChg chg="del">
          <ac:chgData name="Guest User" userId="S::urn:spo:anon#88318d047cfa34b4dd962f1d574a91837f4655e66cc04da6ce818b9fc7e4b9de::" providerId="AD" clId="Web-{5B65C119-205C-D410-DD84-9BE3D0301BAE}" dt="2023-12-03T13:55:03.081" v="164"/>
          <ac:spMkLst>
            <pc:docMk/>
            <pc:sldMk cId="1446066020" sldId="258"/>
            <ac:spMk id="10" creationId="{8302FC3C-9804-4950-B721-5FD704BA6065}"/>
          </ac:spMkLst>
        </pc:spChg>
        <pc:spChg chg="del">
          <ac:chgData name="Guest User" userId="S::urn:spo:anon#88318d047cfa34b4dd962f1d574a91837f4655e66cc04da6ce818b9fc7e4b9de::" providerId="AD" clId="Web-{5B65C119-205C-D410-DD84-9BE3D0301BAE}" dt="2023-12-03T13:55:03.081" v="164"/>
          <ac:spMkLst>
            <pc:docMk/>
            <pc:sldMk cId="1446066020" sldId="258"/>
            <ac:spMk id="16" creationId="{F3798573-F27B-47EB-8EA4-7EE34954C2D6}"/>
          </ac:spMkLst>
        </pc:spChg>
        <pc:spChg chg="add">
          <ac:chgData name="Guest User" userId="S::urn:spo:anon#88318d047cfa34b4dd962f1d574a91837f4655e66cc04da6ce818b9fc7e4b9de::" providerId="AD" clId="Web-{5B65C119-205C-D410-DD84-9BE3D0301BAE}" dt="2023-12-03T13:55:03.081" v="164"/>
          <ac:spMkLst>
            <pc:docMk/>
            <pc:sldMk cId="1446066020" sldId="258"/>
            <ac:spMk id="23" creationId="{B4AAD3FD-83A5-4B89-9F8F-01B8870865BE}"/>
          </ac:spMkLst>
        </pc:spChg>
        <pc:spChg chg="add">
          <ac:chgData name="Guest User" userId="S::urn:spo:anon#88318d047cfa34b4dd962f1d574a91837f4655e66cc04da6ce818b9fc7e4b9de::" providerId="AD" clId="Web-{5B65C119-205C-D410-DD84-9BE3D0301BAE}" dt="2023-12-03T13:55:03.081" v="164"/>
          <ac:spMkLst>
            <pc:docMk/>
            <pc:sldMk cId="1446066020" sldId="258"/>
            <ac:spMk id="25" creationId="{61752F1D-FC0F-4103-9584-630E643CCDA6}"/>
          </ac:spMkLst>
        </pc:spChg>
        <pc:spChg chg="add">
          <ac:chgData name="Guest User" userId="S::urn:spo:anon#88318d047cfa34b4dd962f1d574a91837f4655e66cc04da6ce818b9fc7e4b9de::" providerId="AD" clId="Web-{5B65C119-205C-D410-DD84-9BE3D0301BAE}" dt="2023-12-03T13:55:03.081" v="164"/>
          <ac:spMkLst>
            <pc:docMk/>
            <pc:sldMk cId="1446066020" sldId="258"/>
            <ac:spMk id="27" creationId="{70151CB7-E7DE-4917-B831-01DF9CE01306}"/>
          </ac:spMkLst>
        </pc:spChg>
        <pc:spChg chg="add">
          <ac:chgData name="Guest User" userId="S::urn:spo:anon#88318d047cfa34b4dd962f1d574a91837f4655e66cc04da6ce818b9fc7e4b9de::" providerId="AD" clId="Web-{5B65C119-205C-D410-DD84-9BE3D0301BAE}" dt="2023-12-03T13:55:03.081" v="164"/>
          <ac:spMkLst>
            <pc:docMk/>
            <pc:sldMk cId="1446066020" sldId="258"/>
            <ac:spMk id="29" creationId="{A92A1116-1C84-41DF-B803-1F7B0883EC82}"/>
          </ac:spMkLst>
        </pc:spChg>
        <pc:picChg chg="del">
          <ac:chgData name="Guest User" userId="S::urn:spo:anon#88318d047cfa34b4dd962f1d574a91837f4655e66cc04da6ce818b9fc7e4b9de::" providerId="AD" clId="Web-{5B65C119-205C-D410-DD84-9BE3D0301BAE}" dt="2023-12-03T13:55:03.081" v="164"/>
          <ac:picMkLst>
            <pc:docMk/>
            <pc:sldMk cId="1446066020" sldId="258"/>
            <ac:picMk id="14" creationId="{3BC6EBB2-9BDC-4075-BA6B-43A9FBF9C86C}"/>
          </ac:picMkLst>
        </pc:picChg>
        <pc:picChg chg="add">
          <ac:chgData name="Guest User" userId="S::urn:spo:anon#88318d047cfa34b4dd962f1d574a91837f4655e66cc04da6ce818b9fc7e4b9de::" providerId="AD" clId="Web-{5B65C119-205C-D410-DD84-9BE3D0301BAE}" dt="2023-12-03T13:55:03.081" v="164"/>
          <ac:picMkLst>
            <pc:docMk/>
            <pc:sldMk cId="1446066020" sldId="258"/>
            <ac:picMk id="20" creationId="{B7FFAD3F-3E9A-B8FD-179D-56A8FAFC4DEB}"/>
          </ac:picMkLst>
        </pc:picChg>
        <pc:cxnChg chg="del">
          <ac:chgData name="Guest User" userId="S::urn:spo:anon#88318d047cfa34b4dd962f1d574a91837f4655e66cc04da6ce818b9fc7e4b9de::" providerId="AD" clId="Web-{5B65C119-205C-D410-DD84-9BE3D0301BAE}" dt="2023-12-03T13:55:03.081" v="164"/>
          <ac:cxnSpMkLst>
            <pc:docMk/>
            <pc:sldMk cId="1446066020" sldId="258"/>
            <ac:cxnSpMk id="12" creationId="{6B9695BD-ECF6-49CA-8877-8C493193C65D}"/>
          </ac:cxnSpMkLst>
        </pc:cxnChg>
      </pc:sldChg>
      <pc:sldChg chg="modSp">
        <pc:chgData name="Guest User" userId="S::urn:spo:anon#88318d047cfa34b4dd962f1d574a91837f4655e66cc04da6ce818b9fc7e4b9de::" providerId="AD" clId="Web-{5B65C119-205C-D410-DD84-9BE3D0301BAE}" dt="2023-12-03T14:09:33.821" v="203" actId="20577"/>
        <pc:sldMkLst>
          <pc:docMk/>
          <pc:sldMk cId="3606348505" sldId="259"/>
        </pc:sldMkLst>
        <pc:spChg chg="mod">
          <ac:chgData name="Guest User" userId="S::urn:spo:anon#88318d047cfa34b4dd962f1d574a91837f4655e66cc04da6ce818b9fc7e4b9de::" providerId="AD" clId="Web-{5B65C119-205C-D410-DD84-9BE3D0301BAE}" dt="2023-12-03T14:03:01.811" v="191" actId="20577"/>
          <ac:spMkLst>
            <pc:docMk/>
            <pc:sldMk cId="3606348505" sldId="259"/>
            <ac:spMk id="2" creationId="{4F9955D8-4F39-00BF-CF74-3F5CC23D6FCE}"/>
          </ac:spMkLst>
        </pc:spChg>
        <pc:spChg chg="mod">
          <ac:chgData name="Guest User" userId="S::urn:spo:anon#88318d047cfa34b4dd962f1d574a91837f4655e66cc04da6ce818b9fc7e4b9de::" providerId="AD" clId="Web-{5B65C119-205C-D410-DD84-9BE3D0301BAE}" dt="2023-12-03T14:09:33.821" v="203" actId="20577"/>
          <ac:spMkLst>
            <pc:docMk/>
            <pc:sldMk cId="3606348505" sldId="259"/>
            <ac:spMk id="3" creationId="{3912EA69-35C2-52D3-565E-392F627ED52A}"/>
          </ac:spMkLst>
        </pc:spChg>
      </pc:sldChg>
      <pc:sldChg chg="modSp add ord replId">
        <pc:chgData name="Guest User" userId="S::urn:spo:anon#88318d047cfa34b4dd962f1d574a91837f4655e66cc04da6ce818b9fc7e4b9de::" providerId="AD" clId="Web-{5B65C119-205C-D410-DD84-9BE3D0301BAE}" dt="2023-12-03T14:25:53.970" v="270" actId="20577"/>
        <pc:sldMkLst>
          <pc:docMk/>
          <pc:sldMk cId="4182942951" sldId="262"/>
        </pc:sldMkLst>
        <pc:spChg chg="mod">
          <ac:chgData name="Guest User" userId="S::urn:spo:anon#88318d047cfa34b4dd962f1d574a91837f4655e66cc04da6ce818b9fc7e4b9de::" providerId="AD" clId="Web-{5B65C119-205C-D410-DD84-9BE3D0301BAE}" dt="2023-12-03T14:25:53.970" v="270" actId="20577"/>
          <ac:spMkLst>
            <pc:docMk/>
            <pc:sldMk cId="4182942951" sldId="262"/>
            <ac:spMk id="5" creationId="{0830640A-4A05-8D80-71CE-93C18C33482A}"/>
          </ac:spMkLst>
        </pc:spChg>
      </pc:sldChg>
      <pc:sldChg chg="add replId">
        <pc:chgData name="Guest User" userId="S::urn:spo:anon#88318d047cfa34b4dd962f1d574a91837f4655e66cc04da6ce818b9fc7e4b9de::" providerId="AD" clId="Web-{5B65C119-205C-D410-DD84-9BE3D0301BAE}" dt="2023-12-03T13:35:38.068" v="36"/>
        <pc:sldMkLst>
          <pc:docMk/>
          <pc:sldMk cId="1946833848" sldId="263"/>
        </pc:sldMkLst>
      </pc:sldChg>
      <pc:sldChg chg="add replId">
        <pc:chgData name="Guest User" userId="S::urn:spo:anon#88318d047cfa34b4dd962f1d574a91837f4655e66cc04da6ce818b9fc7e4b9de::" providerId="AD" clId="Web-{5B65C119-205C-D410-DD84-9BE3D0301BAE}" dt="2023-12-03T13:35:43.349" v="37"/>
        <pc:sldMkLst>
          <pc:docMk/>
          <pc:sldMk cId="416517202" sldId="264"/>
        </pc:sldMkLst>
      </pc:sldChg>
      <pc:sldChg chg="addSp delSp modSp add mod replId setBg addAnim delAnim setClrOvrMap">
        <pc:chgData name="Guest User" userId="S::urn:spo:anon#88318d047cfa34b4dd962f1d574a91837f4655e66cc04da6ce818b9fc7e4b9de::" providerId="AD" clId="Web-{5B65C119-205C-D410-DD84-9BE3D0301BAE}" dt="2023-12-03T13:52:35.843" v="157" actId="14100"/>
        <pc:sldMkLst>
          <pc:docMk/>
          <pc:sldMk cId="2519729386" sldId="265"/>
        </pc:sldMkLst>
        <pc:spChg chg="mod">
          <ac:chgData name="Guest User" userId="S::urn:spo:anon#88318d047cfa34b4dd962f1d574a91837f4655e66cc04da6ce818b9fc7e4b9de::" providerId="AD" clId="Web-{5B65C119-205C-D410-DD84-9BE3D0301BAE}" dt="2023-12-03T13:52:24.561" v="154"/>
          <ac:spMkLst>
            <pc:docMk/>
            <pc:sldMk cId="2519729386" sldId="265"/>
            <ac:spMk id="2" creationId="{66C3820D-F685-4201-B680-2917C4C1BFA9}"/>
          </ac:spMkLst>
        </pc:spChg>
        <pc:spChg chg="del">
          <ac:chgData name="Guest User" userId="S::urn:spo:anon#88318d047cfa34b4dd962f1d574a91837f4655e66cc04da6ce818b9fc7e4b9de::" providerId="AD" clId="Web-{5B65C119-205C-D410-DD84-9BE3D0301BAE}" dt="2023-12-03T13:41:21.858" v="69"/>
          <ac:spMkLst>
            <pc:docMk/>
            <pc:sldMk cId="2519729386" sldId="265"/>
            <ac:spMk id="3" creationId="{01A3FC9F-962D-4778-9E23-E2033C50CCAA}"/>
          </ac:spMkLst>
        </pc:spChg>
        <pc:spChg chg="add mod">
          <ac:chgData name="Guest User" userId="S::urn:spo:anon#88318d047cfa34b4dd962f1d574a91837f4655e66cc04da6ce818b9fc7e4b9de::" providerId="AD" clId="Web-{5B65C119-205C-D410-DD84-9BE3D0301BAE}" dt="2023-12-03T13:52:24.561" v="154"/>
          <ac:spMkLst>
            <pc:docMk/>
            <pc:sldMk cId="2519729386" sldId="265"/>
            <ac:spMk id="4" creationId="{B57AA743-D580-08D4-F148-AE3A3B1DDB54}"/>
          </ac:spMkLst>
        </pc:spChg>
        <pc:spChg chg="add del">
          <ac:chgData name="Guest User" userId="S::urn:spo:anon#88318d047cfa34b4dd962f1d574a91837f4655e66cc04da6ce818b9fc7e4b9de::" providerId="AD" clId="Web-{5B65C119-205C-D410-DD84-9BE3D0301BAE}" dt="2023-12-03T13:41:49.608" v="76"/>
          <ac:spMkLst>
            <pc:docMk/>
            <pc:sldMk cId="2519729386" sldId="265"/>
            <ac:spMk id="8" creationId="{923E8915-D2AA-4327-A45A-972C3CA9574B}"/>
          </ac:spMkLst>
        </pc:spChg>
        <pc:spChg chg="add del">
          <ac:chgData name="Guest User" userId="S::urn:spo:anon#88318d047cfa34b4dd962f1d574a91837f4655e66cc04da6ce818b9fc7e4b9de::" providerId="AD" clId="Web-{5B65C119-205C-D410-DD84-9BE3D0301BAE}" dt="2023-12-03T13:41:49.608" v="76"/>
          <ac:spMkLst>
            <pc:docMk/>
            <pc:sldMk cId="2519729386" sldId="265"/>
            <ac:spMk id="10" creationId="{8302FC3C-9804-4950-B721-5FD704BA6065}"/>
          </ac:spMkLst>
        </pc:spChg>
        <pc:spChg chg="add del">
          <ac:chgData name="Guest User" userId="S::urn:spo:anon#88318d047cfa34b4dd962f1d574a91837f4655e66cc04da6ce818b9fc7e4b9de::" providerId="AD" clId="Web-{5B65C119-205C-D410-DD84-9BE3D0301BAE}" dt="2023-12-03T13:41:49.608" v="76"/>
          <ac:spMkLst>
            <pc:docMk/>
            <pc:sldMk cId="2519729386" sldId="265"/>
            <ac:spMk id="16" creationId="{F3798573-F27B-47EB-8EA4-7EE34954C2D6}"/>
          </ac:spMkLst>
        </pc:spChg>
        <pc:spChg chg="add del">
          <ac:chgData name="Guest User" userId="S::urn:spo:anon#88318d047cfa34b4dd962f1d574a91837f4655e66cc04da6ce818b9fc7e4b9de::" providerId="AD" clId="Web-{5B65C119-205C-D410-DD84-9BE3D0301BAE}" dt="2023-12-03T13:41:45.717" v="71"/>
          <ac:spMkLst>
            <pc:docMk/>
            <pc:sldMk cId="2519729386" sldId="265"/>
            <ac:spMk id="21" creationId="{49076D5E-68ED-4CD1-A04F-E7934EBFAAD9}"/>
          </ac:spMkLst>
        </pc:spChg>
        <pc:spChg chg="add del">
          <ac:chgData name="Guest User" userId="S::urn:spo:anon#88318d047cfa34b4dd962f1d574a91837f4655e66cc04da6ce818b9fc7e4b9de::" providerId="AD" clId="Web-{5B65C119-205C-D410-DD84-9BE3D0301BAE}" dt="2023-12-03T13:41:45.717" v="71"/>
          <ac:spMkLst>
            <pc:docMk/>
            <pc:sldMk cId="2519729386" sldId="265"/>
            <ac:spMk id="23" creationId="{21BE0A6B-EBF8-4301-B1AE-F6A1C4003E2A}"/>
          </ac:spMkLst>
        </pc:spChg>
        <pc:spChg chg="add del">
          <ac:chgData name="Guest User" userId="S::urn:spo:anon#88318d047cfa34b4dd962f1d574a91837f4655e66cc04da6ce818b9fc7e4b9de::" providerId="AD" clId="Web-{5B65C119-205C-D410-DD84-9BE3D0301BAE}" dt="2023-12-03T13:41:45.717" v="71"/>
          <ac:spMkLst>
            <pc:docMk/>
            <pc:sldMk cId="2519729386" sldId="265"/>
            <ac:spMk id="25" creationId="{03C06118-B3FE-4B51-80A1-B82C2E9FF970}"/>
          </ac:spMkLst>
        </pc:spChg>
        <pc:spChg chg="add del">
          <ac:chgData name="Guest User" userId="S::urn:spo:anon#88318d047cfa34b4dd962f1d574a91837f4655e66cc04da6ce818b9fc7e4b9de::" providerId="AD" clId="Web-{5B65C119-205C-D410-DD84-9BE3D0301BAE}" dt="2023-12-03T13:41:45.717" v="71"/>
          <ac:spMkLst>
            <pc:docMk/>
            <pc:sldMk cId="2519729386" sldId="265"/>
            <ac:spMk id="27" creationId="{172BE3F8-96D6-4535-9AE4-694DC4F5B13F}"/>
          </ac:spMkLst>
        </pc:spChg>
        <pc:spChg chg="add del">
          <ac:chgData name="Guest User" userId="S::urn:spo:anon#88318d047cfa34b4dd962f1d574a91837f4655e66cc04da6ce818b9fc7e4b9de::" providerId="AD" clId="Web-{5B65C119-205C-D410-DD84-9BE3D0301BAE}" dt="2023-12-03T13:41:49.593" v="75"/>
          <ac:spMkLst>
            <pc:docMk/>
            <pc:sldMk cId="2519729386" sldId="265"/>
            <ac:spMk id="29" creationId="{A93A089E-0A16-452C-B341-0F769780D262}"/>
          </ac:spMkLst>
        </pc:spChg>
        <pc:spChg chg="add del">
          <ac:chgData name="Guest User" userId="S::urn:spo:anon#88318d047cfa34b4dd962f1d574a91837f4655e66cc04da6ce818b9fc7e4b9de::" providerId="AD" clId="Web-{5B65C119-205C-D410-DD84-9BE3D0301BAE}" dt="2023-12-03T13:51:25.872" v="152"/>
          <ac:spMkLst>
            <pc:docMk/>
            <pc:sldMk cId="2519729386" sldId="265"/>
            <ac:spMk id="31" creationId="{49076D5E-68ED-4CD1-A04F-E7934EBFAAD9}"/>
          </ac:spMkLst>
        </pc:spChg>
        <pc:spChg chg="add del">
          <ac:chgData name="Guest User" userId="S::urn:spo:anon#88318d047cfa34b4dd962f1d574a91837f4655e66cc04da6ce818b9fc7e4b9de::" providerId="AD" clId="Web-{5B65C119-205C-D410-DD84-9BE3D0301BAE}" dt="2023-12-03T13:51:25.872" v="152"/>
          <ac:spMkLst>
            <pc:docMk/>
            <pc:sldMk cId="2519729386" sldId="265"/>
            <ac:spMk id="32" creationId="{21BE0A6B-EBF8-4301-B1AE-F6A1C4003E2A}"/>
          </ac:spMkLst>
        </pc:spChg>
        <pc:spChg chg="add del">
          <ac:chgData name="Guest User" userId="S::urn:spo:anon#88318d047cfa34b4dd962f1d574a91837f4655e66cc04da6ce818b9fc7e4b9de::" providerId="AD" clId="Web-{5B65C119-205C-D410-DD84-9BE3D0301BAE}" dt="2023-12-03T13:51:25.872" v="152"/>
          <ac:spMkLst>
            <pc:docMk/>
            <pc:sldMk cId="2519729386" sldId="265"/>
            <ac:spMk id="33" creationId="{03C06118-B3FE-4B51-80A1-B82C2E9FF970}"/>
          </ac:spMkLst>
        </pc:spChg>
        <pc:spChg chg="add del">
          <ac:chgData name="Guest User" userId="S::urn:spo:anon#88318d047cfa34b4dd962f1d574a91837f4655e66cc04da6ce818b9fc7e4b9de::" providerId="AD" clId="Web-{5B65C119-205C-D410-DD84-9BE3D0301BAE}" dt="2023-12-03T13:51:25.872" v="152"/>
          <ac:spMkLst>
            <pc:docMk/>
            <pc:sldMk cId="2519729386" sldId="265"/>
            <ac:spMk id="34" creationId="{172BE3F8-96D6-4535-9AE4-694DC4F5B13F}"/>
          </ac:spMkLst>
        </pc:spChg>
        <pc:spChg chg="add del">
          <ac:chgData name="Guest User" userId="S::urn:spo:anon#88318d047cfa34b4dd962f1d574a91837f4655e66cc04da6ce818b9fc7e4b9de::" providerId="AD" clId="Web-{5B65C119-205C-D410-DD84-9BE3D0301BAE}" dt="2023-12-03T13:52:05.670" v="153"/>
          <ac:spMkLst>
            <pc:docMk/>
            <pc:sldMk cId="2519729386" sldId="265"/>
            <ac:spMk id="39" creationId="{B4AAD3FD-83A5-4B89-9F8F-01B8870865BE}"/>
          </ac:spMkLst>
        </pc:spChg>
        <pc:spChg chg="add del">
          <ac:chgData name="Guest User" userId="S::urn:spo:anon#88318d047cfa34b4dd962f1d574a91837f4655e66cc04da6ce818b9fc7e4b9de::" providerId="AD" clId="Web-{5B65C119-205C-D410-DD84-9BE3D0301BAE}" dt="2023-12-03T13:52:05.670" v="153"/>
          <ac:spMkLst>
            <pc:docMk/>
            <pc:sldMk cId="2519729386" sldId="265"/>
            <ac:spMk id="41" creationId="{61752F1D-FC0F-4103-9584-630E643CCDA6}"/>
          </ac:spMkLst>
        </pc:spChg>
        <pc:spChg chg="add del">
          <ac:chgData name="Guest User" userId="S::urn:spo:anon#88318d047cfa34b4dd962f1d574a91837f4655e66cc04da6ce818b9fc7e4b9de::" providerId="AD" clId="Web-{5B65C119-205C-D410-DD84-9BE3D0301BAE}" dt="2023-12-03T13:52:05.670" v="153"/>
          <ac:spMkLst>
            <pc:docMk/>
            <pc:sldMk cId="2519729386" sldId="265"/>
            <ac:spMk id="43" creationId="{70151CB7-E7DE-4917-B831-01DF9CE01306}"/>
          </ac:spMkLst>
        </pc:spChg>
        <pc:spChg chg="add del">
          <ac:chgData name="Guest User" userId="S::urn:spo:anon#88318d047cfa34b4dd962f1d574a91837f4655e66cc04da6ce818b9fc7e4b9de::" providerId="AD" clId="Web-{5B65C119-205C-D410-DD84-9BE3D0301BAE}" dt="2023-12-03T13:52:05.670" v="153"/>
          <ac:spMkLst>
            <pc:docMk/>
            <pc:sldMk cId="2519729386" sldId="265"/>
            <ac:spMk id="45" creationId="{A92A1116-1C84-41DF-B803-1F7B0883EC82}"/>
          </ac:spMkLst>
        </pc:spChg>
        <pc:spChg chg="add del">
          <ac:chgData name="Guest User" userId="S::urn:spo:anon#88318d047cfa34b4dd962f1d574a91837f4655e66cc04da6ce818b9fc7e4b9de::" providerId="AD" clId="Web-{5B65C119-205C-D410-DD84-9BE3D0301BAE}" dt="2023-12-03T13:52:24.561" v="154"/>
          <ac:spMkLst>
            <pc:docMk/>
            <pc:sldMk cId="2519729386" sldId="265"/>
            <ac:spMk id="50" creationId="{49076D5E-68ED-4CD1-A04F-E7934EBFAAD9}"/>
          </ac:spMkLst>
        </pc:spChg>
        <pc:spChg chg="add del">
          <ac:chgData name="Guest User" userId="S::urn:spo:anon#88318d047cfa34b4dd962f1d574a91837f4655e66cc04da6ce818b9fc7e4b9de::" providerId="AD" clId="Web-{5B65C119-205C-D410-DD84-9BE3D0301BAE}" dt="2023-12-03T13:52:24.561" v="154"/>
          <ac:spMkLst>
            <pc:docMk/>
            <pc:sldMk cId="2519729386" sldId="265"/>
            <ac:spMk id="52" creationId="{21BE0A6B-EBF8-4301-B1AE-F6A1C4003E2A}"/>
          </ac:spMkLst>
        </pc:spChg>
        <pc:spChg chg="add del">
          <ac:chgData name="Guest User" userId="S::urn:spo:anon#88318d047cfa34b4dd962f1d574a91837f4655e66cc04da6ce818b9fc7e4b9de::" providerId="AD" clId="Web-{5B65C119-205C-D410-DD84-9BE3D0301BAE}" dt="2023-12-03T13:52:24.561" v="154"/>
          <ac:spMkLst>
            <pc:docMk/>
            <pc:sldMk cId="2519729386" sldId="265"/>
            <ac:spMk id="54" creationId="{03C06118-B3FE-4B51-80A1-B82C2E9FF970}"/>
          </ac:spMkLst>
        </pc:spChg>
        <pc:spChg chg="add del">
          <ac:chgData name="Guest User" userId="S::urn:spo:anon#88318d047cfa34b4dd962f1d574a91837f4655e66cc04da6ce818b9fc7e4b9de::" providerId="AD" clId="Web-{5B65C119-205C-D410-DD84-9BE3D0301BAE}" dt="2023-12-03T13:52:24.561" v="154"/>
          <ac:spMkLst>
            <pc:docMk/>
            <pc:sldMk cId="2519729386" sldId="265"/>
            <ac:spMk id="56" creationId="{172BE3F8-96D6-4535-9AE4-694DC4F5B13F}"/>
          </ac:spMkLst>
        </pc:spChg>
        <pc:spChg chg="add">
          <ac:chgData name="Guest User" userId="S::urn:spo:anon#88318d047cfa34b4dd962f1d574a91837f4655e66cc04da6ce818b9fc7e4b9de::" providerId="AD" clId="Web-{5B65C119-205C-D410-DD84-9BE3D0301BAE}" dt="2023-12-03T13:52:24.561" v="154"/>
          <ac:spMkLst>
            <pc:docMk/>
            <pc:sldMk cId="2519729386" sldId="265"/>
            <ac:spMk id="61" creationId="{B4AAD3FD-83A5-4B89-9F8F-01B8870865BE}"/>
          </ac:spMkLst>
        </pc:spChg>
        <pc:spChg chg="add">
          <ac:chgData name="Guest User" userId="S::urn:spo:anon#88318d047cfa34b4dd962f1d574a91837f4655e66cc04da6ce818b9fc7e4b9de::" providerId="AD" clId="Web-{5B65C119-205C-D410-DD84-9BE3D0301BAE}" dt="2023-12-03T13:52:24.561" v="154"/>
          <ac:spMkLst>
            <pc:docMk/>
            <pc:sldMk cId="2519729386" sldId="265"/>
            <ac:spMk id="63" creationId="{61752F1D-FC0F-4103-9584-630E643CCDA6}"/>
          </ac:spMkLst>
        </pc:spChg>
        <pc:spChg chg="add">
          <ac:chgData name="Guest User" userId="S::urn:spo:anon#88318d047cfa34b4dd962f1d574a91837f4655e66cc04da6ce818b9fc7e4b9de::" providerId="AD" clId="Web-{5B65C119-205C-D410-DD84-9BE3D0301BAE}" dt="2023-12-03T13:52:24.561" v="154"/>
          <ac:spMkLst>
            <pc:docMk/>
            <pc:sldMk cId="2519729386" sldId="265"/>
            <ac:spMk id="65" creationId="{70151CB7-E7DE-4917-B831-01DF9CE01306}"/>
          </ac:spMkLst>
        </pc:spChg>
        <pc:spChg chg="add">
          <ac:chgData name="Guest User" userId="S::urn:spo:anon#88318d047cfa34b4dd962f1d574a91837f4655e66cc04da6ce818b9fc7e4b9de::" providerId="AD" clId="Web-{5B65C119-205C-D410-DD84-9BE3D0301BAE}" dt="2023-12-03T13:52:24.561" v="154"/>
          <ac:spMkLst>
            <pc:docMk/>
            <pc:sldMk cId="2519729386" sldId="265"/>
            <ac:spMk id="67" creationId="{A92A1116-1C84-41DF-B803-1F7B0883EC82}"/>
          </ac:spMkLst>
        </pc:spChg>
        <pc:picChg chg="add mod ord">
          <ac:chgData name="Guest User" userId="S::urn:spo:anon#88318d047cfa34b4dd962f1d574a91837f4655e66cc04da6ce818b9fc7e4b9de::" providerId="AD" clId="Web-{5B65C119-205C-D410-DD84-9BE3D0301BAE}" dt="2023-12-03T13:52:35.843" v="157" actId="14100"/>
          <ac:picMkLst>
            <pc:docMk/>
            <pc:sldMk cId="2519729386" sldId="265"/>
            <ac:picMk id="5" creationId="{3202D9BA-3CDE-3505-CE6C-90EBA071B25B}"/>
          </ac:picMkLst>
        </pc:picChg>
        <pc:picChg chg="add del">
          <ac:chgData name="Guest User" userId="S::urn:spo:anon#88318d047cfa34b4dd962f1d574a91837f4655e66cc04da6ce818b9fc7e4b9de::" providerId="AD" clId="Web-{5B65C119-205C-D410-DD84-9BE3D0301BAE}" dt="2023-12-03T13:41:49.608" v="76"/>
          <ac:picMkLst>
            <pc:docMk/>
            <pc:sldMk cId="2519729386" sldId="265"/>
            <ac:picMk id="14" creationId="{3BC6EBB2-9BDC-4075-BA6B-43A9FBF9C86C}"/>
          </ac:picMkLst>
        </pc:picChg>
        <pc:cxnChg chg="add del">
          <ac:chgData name="Guest User" userId="S::urn:spo:anon#88318d047cfa34b4dd962f1d574a91837f4655e66cc04da6ce818b9fc7e4b9de::" providerId="AD" clId="Web-{5B65C119-205C-D410-DD84-9BE3D0301BAE}" dt="2023-12-03T13:41:49.608" v="76"/>
          <ac:cxnSpMkLst>
            <pc:docMk/>
            <pc:sldMk cId="2519729386" sldId="265"/>
            <ac:cxnSpMk id="12" creationId="{6B9695BD-ECF6-49CA-8877-8C493193C65D}"/>
          </ac:cxnSpMkLst>
        </pc:cxnChg>
      </pc:sldChg>
      <pc:sldChg chg="addSp delSp modSp add del replId">
        <pc:chgData name="Guest User" userId="S::urn:spo:anon#88318d047cfa34b4dd962f1d574a91837f4655e66cc04da6ce818b9fc7e4b9de::" providerId="AD" clId="Web-{5B65C119-205C-D410-DD84-9BE3D0301BAE}" dt="2023-12-03T14:16:31.409" v="234"/>
        <pc:sldMkLst>
          <pc:docMk/>
          <pc:sldMk cId="2973673660" sldId="266"/>
        </pc:sldMkLst>
        <pc:spChg chg="mod">
          <ac:chgData name="Guest User" userId="S::urn:spo:anon#88318d047cfa34b4dd962f1d574a91837f4655e66cc04da6ce818b9fc7e4b9de::" providerId="AD" clId="Web-{5B65C119-205C-D410-DD84-9BE3D0301BAE}" dt="2023-12-03T13:50:14.339" v="147"/>
          <ac:spMkLst>
            <pc:docMk/>
            <pc:sldMk cId="2973673660" sldId="266"/>
            <ac:spMk id="2" creationId="{66C3820D-F685-4201-B680-2917C4C1BFA9}"/>
          </ac:spMkLst>
        </pc:spChg>
        <pc:spChg chg="del mod">
          <ac:chgData name="Guest User" userId="S::urn:spo:anon#88318d047cfa34b4dd962f1d574a91837f4655e66cc04da6ce818b9fc7e4b9de::" providerId="AD" clId="Web-{5B65C119-205C-D410-DD84-9BE3D0301BAE}" dt="2023-12-03T13:48:52.478" v="136"/>
          <ac:spMkLst>
            <pc:docMk/>
            <pc:sldMk cId="2973673660" sldId="266"/>
            <ac:spMk id="3" creationId="{01A3FC9F-962D-4778-9E23-E2033C50CCAA}"/>
          </ac:spMkLst>
        </pc:spChg>
        <pc:spChg chg="add del">
          <ac:chgData name="Guest User" userId="S::urn:spo:anon#88318d047cfa34b4dd962f1d574a91837f4655e66cc04da6ce818b9fc7e4b9de::" providerId="AD" clId="Web-{5B65C119-205C-D410-DD84-9BE3D0301BAE}" dt="2023-12-03T13:43:55.096" v="89"/>
          <ac:spMkLst>
            <pc:docMk/>
            <pc:sldMk cId="2973673660" sldId="266"/>
            <ac:spMk id="4" creationId="{D0F62D6D-2413-E82B-6037-3798516D744C}"/>
          </ac:spMkLst>
        </pc:spChg>
        <pc:spChg chg="add mod ord">
          <ac:chgData name="Guest User" userId="S::urn:spo:anon#88318d047cfa34b4dd962f1d574a91837f4655e66cc04da6ce818b9fc7e4b9de::" providerId="AD" clId="Web-{5B65C119-205C-D410-DD84-9BE3D0301BAE}" dt="2023-12-03T13:50:14.339" v="147"/>
          <ac:spMkLst>
            <pc:docMk/>
            <pc:sldMk cId="2973673660" sldId="266"/>
            <ac:spMk id="5" creationId="{80B1314C-7C22-B7E3-B1AB-FF9419FAA2C1}"/>
          </ac:spMkLst>
        </pc:spChg>
        <pc:spChg chg="add del">
          <ac:chgData name="Guest User" userId="S::urn:spo:anon#88318d047cfa34b4dd962f1d574a91837f4655e66cc04da6ce818b9fc7e4b9de::" providerId="AD" clId="Web-{5B65C119-205C-D410-DD84-9BE3D0301BAE}" dt="2023-12-03T13:50:14.339" v="147"/>
          <ac:spMkLst>
            <pc:docMk/>
            <pc:sldMk cId="2973673660" sldId="266"/>
            <ac:spMk id="8" creationId="{923E8915-D2AA-4327-A45A-972C3CA9574B}"/>
          </ac:spMkLst>
        </pc:spChg>
        <pc:spChg chg="add del">
          <ac:chgData name="Guest User" userId="S::urn:spo:anon#88318d047cfa34b4dd962f1d574a91837f4655e66cc04da6ce818b9fc7e4b9de::" providerId="AD" clId="Web-{5B65C119-205C-D410-DD84-9BE3D0301BAE}" dt="2023-12-03T13:50:14.339" v="147"/>
          <ac:spMkLst>
            <pc:docMk/>
            <pc:sldMk cId="2973673660" sldId="266"/>
            <ac:spMk id="10" creationId="{8302FC3C-9804-4950-B721-5FD704BA6065}"/>
          </ac:spMkLst>
        </pc:spChg>
        <pc:spChg chg="add del">
          <ac:chgData name="Guest User" userId="S::urn:spo:anon#88318d047cfa34b4dd962f1d574a91837f4655e66cc04da6ce818b9fc7e4b9de::" providerId="AD" clId="Web-{5B65C119-205C-D410-DD84-9BE3D0301BAE}" dt="2023-12-03T13:50:14.339" v="147"/>
          <ac:spMkLst>
            <pc:docMk/>
            <pc:sldMk cId="2973673660" sldId="266"/>
            <ac:spMk id="16" creationId="{F3798573-F27B-47EB-8EA4-7EE34954C2D6}"/>
          </ac:spMkLst>
        </pc:spChg>
        <pc:spChg chg="add del">
          <ac:chgData name="Guest User" userId="S::urn:spo:anon#88318d047cfa34b4dd962f1d574a91837f4655e66cc04da6ce818b9fc7e4b9de::" providerId="AD" clId="Web-{5B65C119-205C-D410-DD84-9BE3D0301BAE}" dt="2023-12-03T13:50:14.339" v="146"/>
          <ac:spMkLst>
            <pc:docMk/>
            <pc:sldMk cId="2973673660" sldId="266"/>
            <ac:spMk id="21" creationId="{C8A3C342-1D03-412F-8DD3-BF519E8E0AE9}"/>
          </ac:spMkLst>
        </pc:spChg>
        <pc:spChg chg="add del">
          <ac:chgData name="Guest User" userId="S::urn:spo:anon#88318d047cfa34b4dd962f1d574a91837f4655e66cc04da6ce818b9fc7e4b9de::" providerId="AD" clId="Web-{5B65C119-205C-D410-DD84-9BE3D0301BAE}" dt="2023-12-03T13:50:14.339" v="146"/>
          <ac:spMkLst>
            <pc:docMk/>
            <pc:sldMk cId="2973673660" sldId="266"/>
            <ac:spMk id="23" creationId="{81CC9B02-E087-4350-AEBD-2C3CF001AF01}"/>
          </ac:spMkLst>
        </pc:spChg>
        <pc:spChg chg="add">
          <ac:chgData name="Guest User" userId="S::urn:spo:anon#88318d047cfa34b4dd962f1d574a91837f4655e66cc04da6ce818b9fc7e4b9de::" providerId="AD" clId="Web-{5B65C119-205C-D410-DD84-9BE3D0301BAE}" dt="2023-12-03T13:50:14.339" v="147"/>
          <ac:spMkLst>
            <pc:docMk/>
            <pc:sldMk cId="2973673660" sldId="266"/>
            <ac:spMk id="25" creationId="{1D4731B7-53A1-43E4-B5FD-B33358A7FD3A}"/>
          </ac:spMkLst>
        </pc:spChg>
        <pc:spChg chg="add">
          <ac:chgData name="Guest User" userId="S::urn:spo:anon#88318d047cfa34b4dd962f1d574a91837f4655e66cc04da6ce818b9fc7e4b9de::" providerId="AD" clId="Web-{5B65C119-205C-D410-DD84-9BE3D0301BAE}" dt="2023-12-03T13:50:14.339" v="147"/>
          <ac:spMkLst>
            <pc:docMk/>
            <pc:sldMk cId="2973673660" sldId="266"/>
            <ac:spMk id="26" creationId="{AB6AAF19-F9D3-45A5-AE5D-78BC811061C5}"/>
          </ac:spMkLst>
        </pc:spChg>
        <pc:spChg chg="add">
          <ac:chgData name="Guest User" userId="S::urn:spo:anon#88318d047cfa34b4dd962f1d574a91837f4655e66cc04da6ce818b9fc7e4b9de::" providerId="AD" clId="Web-{5B65C119-205C-D410-DD84-9BE3D0301BAE}" dt="2023-12-03T13:50:14.339" v="147"/>
          <ac:spMkLst>
            <pc:docMk/>
            <pc:sldMk cId="2973673660" sldId="266"/>
            <ac:spMk id="27" creationId="{7BBF43D6-A5CF-4884-BE66-F395A6C04654}"/>
          </ac:spMkLst>
        </pc:spChg>
        <pc:picChg chg="add mod ord">
          <ac:chgData name="Guest User" userId="S::urn:spo:anon#88318d047cfa34b4dd962f1d574a91837f4655e66cc04da6ce818b9fc7e4b9de::" providerId="AD" clId="Web-{5B65C119-205C-D410-DD84-9BE3D0301BAE}" dt="2023-12-03T14:12:50.341" v="204" actId="1076"/>
          <ac:picMkLst>
            <pc:docMk/>
            <pc:sldMk cId="2973673660" sldId="266"/>
            <ac:picMk id="6" creationId="{6B04C7BF-B86B-9D45-B17B-D0F5D8096BD8}"/>
          </ac:picMkLst>
        </pc:picChg>
        <pc:picChg chg="add mod">
          <ac:chgData name="Guest User" userId="S::urn:spo:anon#88318d047cfa34b4dd962f1d574a91837f4655e66cc04da6ce818b9fc7e4b9de::" providerId="AD" clId="Web-{5B65C119-205C-D410-DD84-9BE3D0301BAE}" dt="2023-12-03T13:50:14.339" v="147"/>
          <ac:picMkLst>
            <pc:docMk/>
            <pc:sldMk cId="2973673660" sldId="266"/>
            <ac:picMk id="7" creationId="{1FF7C8AB-A22A-332E-FCDA-91E71C268125}"/>
          </ac:picMkLst>
        </pc:picChg>
        <pc:picChg chg="add del">
          <ac:chgData name="Guest User" userId="S::urn:spo:anon#88318d047cfa34b4dd962f1d574a91837f4655e66cc04da6ce818b9fc7e4b9de::" providerId="AD" clId="Web-{5B65C119-205C-D410-DD84-9BE3D0301BAE}" dt="2023-12-03T13:50:14.339" v="147"/>
          <ac:picMkLst>
            <pc:docMk/>
            <pc:sldMk cId="2973673660" sldId="266"/>
            <ac:picMk id="14" creationId="{3BC6EBB2-9BDC-4075-BA6B-43A9FBF9C86C}"/>
          </ac:picMkLst>
        </pc:picChg>
        <pc:cxnChg chg="add del">
          <ac:chgData name="Guest User" userId="S::urn:spo:anon#88318d047cfa34b4dd962f1d574a91837f4655e66cc04da6ce818b9fc7e4b9de::" providerId="AD" clId="Web-{5B65C119-205C-D410-DD84-9BE3D0301BAE}" dt="2023-12-03T13:50:14.339" v="147"/>
          <ac:cxnSpMkLst>
            <pc:docMk/>
            <pc:sldMk cId="2973673660" sldId="266"/>
            <ac:cxnSpMk id="12" creationId="{6B9695BD-ECF6-49CA-8877-8C493193C65D}"/>
          </ac:cxnSpMkLst>
        </pc:cxnChg>
      </pc:sldChg>
      <pc:sldChg chg="addSp delSp modSp add del mod replId setBg setClrOvrMap">
        <pc:chgData name="Guest User" userId="S::urn:spo:anon#88318d047cfa34b4dd962f1d574a91837f4655e66cc04da6ce818b9fc7e4b9de::" providerId="AD" clId="Web-{5B65C119-205C-D410-DD84-9BE3D0301BAE}" dt="2023-12-03T14:18:11.787" v="246"/>
        <pc:sldMkLst>
          <pc:docMk/>
          <pc:sldMk cId="1816291280" sldId="267"/>
        </pc:sldMkLst>
        <pc:spChg chg="mod">
          <ac:chgData name="Guest User" userId="S::urn:spo:anon#88318d047cfa34b4dd962f1d574a91837f4655e66cc04da6ce818b9fc7e4b9de::" providerId="AD" clId="Web-{5B65C119-205C-D410-DD84-9BE3D0301BAE}" dt="2023-12-03T13:59:57.713" v="175"/>
          <ac:spMkLst>
            <pc:docMk/>
            <pc:sldMk cId="1816291280" sldId="267"/>
            <ac:spMk id="2" creationId="{66C3820D-F685-4201-B680-2917C4C1BFA9}"/>
          </ac:spMkLst>
        </pc:spChg>
        <pc:spChg chg="mod ord">
          <ac:chgData name="Guest User" userId="S::urn:spo:anon#88318d047cfa34b4dd962f1d574a91837f4655e66cc04da6ce818b9fc7e4b9de::" providerId="AD" clId="Web-{5B65C119-205C-D410-DD84-9BE3D0301BAE}" dt="2023-12-03T14:00:06.073" v="176" actId="1076"/>
          <ac:spMkLst>
            <pc:docMk/>
            <pc:sldMk cId="1816291280" sldId="267"/>
            <ac:spMk id="3" creationId="{01A3FC9F-962D-4778-9E23-E2033C50CCAA}"/>
          </ac:spMkLst>
        </pc:spChg>
        <pc:spChg chg="del">
          <ac:chgData name="Guest User" userId="S::urn:spo:anon#88318d047cfa34b4dd962f1d574a91837f4655e66cc04da6ce818b9fc7e4b9de::" providerId="AD" clId="Web-{5B65C119-205C-D410-DD84-9BE3D0301BAE}" dt="2023-12-03T13:58:50.977" v="171"/>
          <ac:spMkLst>
            <pc:docMk/>
            <pc:sldMk cId="1816291280" sldId="267"/>
            <ac:spMk id="8" creationId="{923E8915-D2AA-4327-A45A-972C3CA9574B}"/>
          </ac:spMkLst>
        </pc:spChg>
        <pc:spChg chg="del">
          <ac:chgData name="Guest User" userId="S::urn:spo:anon#88318d047cfa34b4dd962f1d574a91837f4655e66cc04da6ce818b9fc7e4b9de::" providerId="AD" clId="Web-{5B65C119-205C-D410-DD84-9BE3D0301BAE}" dt="2023-12-03T13:58:50.977" v="171"/>
          <ac:spMkLst>
            <pc:docMk/>
            <pc:sldMk cId="1816291280" sldId="267"/>
            <ac:spMk id="10" creationId="{8302FC3C-9804-4950-B721-5FD704BA6065}"/>
          </ac:spMkLst>
        </pc:spChg>
        <pc:spChg chg="del">
          <ac:chgData name="Guest User" userId="S::urn:spo:anon#88318d047cfa34b4dd962f1d574a91837f4655e66cc04da6ce818b9fc7e4b9de::" providerId="AD" clId="Web-{5B65C119-205C-D410-DD84-9BE3D0301BAE}" dt="2023-12-03T13:58:50.977" v="171"/>
          <ac:spMkLst>
            <pc:docMk/>
            <pc:sldMk cId="1816291280" sldId="267"/>
            <ac:spMk id="16" creationId="{F3798573-F27B-47EB-8EA4-7EE34954C2D6}"/>
          </ac:spMkLst>
        </pc:spChg>
        <pc:spChg chg="add del">
          <ac:chgData name="Guest User" userId="S::urn:spo:anon#88318d047cfa34b4dd962f1d574a91837f4655e66cc04da6ce818b9fc7e4b9de::" providerId="AD" clId="Web-{5B65C119-205C-D410-DD84-9BE3D0301BAE}" dt="2023-12-03T13:59:11.603" v="173"/>
          <ac:spMkLst>
            <pc:docMk/>
            <pc:sldMk cId="1816291280" sldId="267"/>
            <ac:spMk id="21" creationId="{052BEFF1-896C-45B1-B02C-96A6A1BC389A}"/>
          </ac:spMkLst>
        </pc:spChg>
        <pc:spChg chg="add del">
          <ac:chgData name="Guest User" userId="S::urn:spo:anon#88318d047cfa34b4dd962f1d574a91837f4655e66cc04da6ce818b9fc7e4b9de::" providerId="AD" clId="Web-{5B65C119-205C-D410-DD84-9BE3D0301BAE}" dt="2023-12-03T13:59:11.603" v="173"/>
          <ac:spMkLst>
            <pc:docMk/>
            <pc:sldMk cId="1816291280" sldId="267"/>
            <ac:spMk id="23" creationId="{BB237A14-61B1-4C00-A670-5D8D68A8668E}"/>
          </ac:spMkLst>
        </pc:spChg>
        <pc:spChg chg="add del">
          <ac:chgData name="Guest User" userId="S::urn:spo:anon#88318d047cfa34b4dd962f1d574a91837f4655e66cc04da6ce818b9fc7e4b9de::" providerId="AD" clId="Web-{5B65C119-205C-D410-DD84-9BE3D0301BAE}" dt="2023-12-03T13:59:11.603" v="173"/>
          <ac:spMkLst>
            <pc:docMk/>
            <pc:sldMk cId="1816291280" sldId="267"/>
            <ac:spMk id="25" creationId="{8598F259-6F54-47A3-8D13-1603D786A328}"/>
          </ac:spMkLst>
        </pc:spChg>
        <pc:spChg chg="add del">
          <ac:chgData name="Guest User" userId="S::urn:spo:anon#88318d047cfa34b4dd962f1d574a91837f4655e66cc04da6ce818b9fc7e4b9de::" providerId="AD" clId="Web-{5B65C119-205C-D410-DD84-9BE3D0301BAE}" dt="2023-12-03T13:59:11.603" v="173"/>
          <ac:spMkLst>
            <pc:docMk/>
            <pc:sldMk cId="1816291280" sldId="267"/>
            <ac:spMk id="27" creationId="{0BA768A8-4FED-4ED8-9E46-6BE72188ECD2}"/>
          </ac:spMkLst>
        </pc:spChg>
        <pc:spChg chg="add del">
          <ac:chgData name="Guest User" userId="S::urn:spo:anon#88318d047cfa34b4dd962f1d574a91837f4655e66cc04da6ce818b9fc7e4b9de::" providerId="AD" clId="Web-{5B65C119-205C-D410-DD84-9BE3D0301BAE}" dt="2023-12-03T13:59:32.337" v="174"/>
          <ac:spMkLst>
            <pc:docMk/>
            <pc:sldMk cId="1816291280" sldId="267"/>
            <ac:spMk id="33" creationId="{C8A3C342-1D03-412F-8DD3-BF519E8E0AE9}"/>
          </ac:spMkLst>
        </pc:spChg>
        <pc:spChg chg="add del">
          <ac:chgData name="Guest User" userId="S::urn:spo:anon#88318d047cfa34b4dd962f1d574a91837f4655e66cc04da6ce818b9fc7e4b9de::" providerId="AD" clId="Web-{5B65C119-205C-D410-DD84-9BE3D0301BAE}" dt="2023-12-03T13:59:32.337" v="174"/>
          <ac:spMkLst>
            <pc:docMk/>
            <pc:sldMk cId="1816291280" sldId="267"/>
            <ac:spMk id="35" creationId="{81CC9B02-E087-4350-AEBD-2C3CF001AF01}"/>
          </ac:spMkLst>
        </pc:spChg>
        <pc:spChg chg="add del">
          <ac:chgData name="Guest User" userId="S::urn:spo:anon#88318d047cfa34b4dd962f1d574a91837f4655e66cc04da6ce818b9fc7e4b9de::" providerId="AD" clId="Web-{5B65C119-205C-D410-DD84-9BE3D0301BAE}" dt="2023-12-03T13:59:57.713" v="175"/>
          <ac:spMkLst>
            <pc:docMk/>
            <pc:sldMk cId="1816291280" sldId="267"/>
            <ac:spMk id="40" creationId="{B4AAD3FD-83A5-4B89-9F8F-01B8870865BE}"/>
          </ac:spMkLst>
        </pc:spChg>
        <pc:spChg chg="add del">
          <ac:chgData name="Guest User" userId="S::urn:spo:anon#88318d047cfa34b4dd962f1d574a91837f4655e66cc04da6ce818b9fc7e4b9de::" providerId="AD" clId="Web-{5B65C119-205C-D410-DD84-9BE3D0301BAE}" dt="2023-12-03T13:59:57.713" v="175"/>
          <ac:spMkLst>
            <pc:docMk/>
            <pc:sldMk cId="1816291280" sldId="267"/>
            <ac:spMk id="42" creationId="{61752F1D-FC0F-4103-9584-630E643CCDA6}"/>
          </ac:spMkLst>
        </pc:spChg>
        <pc:spChg chg="add del">
          <ac:chgData name="Guest User" userId="S::urn:spo:anon#88318d047cfa34b4dd962f1d574a91837f4655e66cc04da6ce818b9fc7e4b9de::" providerId="AD" clId="Web-{5B65C119-205C-D410-DD84-9BE3D0301BAE}" dt="2023-12-03T13:59:57.713" v="175"/>
          <ac:spMkLst>
            <pc:docMk/>
            <pc:sldMk cId="1816291280" sldId="267"/>
            <ac:spMk id="44" creationId="{70151CB7-E7DE-4917-B831-01DF9CE01306}"/>
          </ac:spMkLst>
        </pc:spChg>
        <pc:spChg chg="add del">
          <ac:chgData name="Guest User" userId="S::urn:spo:anon#88318d047cfa34b4dd962f1d574a91837f4655e66cc04da6ce818b9fc7e4b9de::" providerId="AD" clId="Web-{5B65C119-205C-D410-DD84-9BE3D0301BAE}" dt="2023-12-03T13:59:57.713" v="175"/>
          <ac:spMkLst>
            <pc:docMk/>
            <pc:sldMk cId="1816291280" sldId="267"/>
            <ac:spMk id="46" creationId="{A92A1116-1C84-41DF-B803-1F7B0883EC82}"/>
          </ac:spMkLst>
        </pc:spChg>
        <pc:spChg chg="add">
          <ac:chgData name="Guest User" userId="S::urn:spo:anon#88318d047cfa34b4dd962f1d574a91837f4655e66cc04da6ce818b9fc7e4b9de::" providerId="AD" clId="Web-{5B65C119-205C-D410-DD84-9BE3D0301BAE}" dt="2023-12-03T13:59:57.713" v="175"/>
          <ac:spMkLst>
            <pc:docMk/>
            <pc:sldMk cId="1816291280" sldId="267"/>
            <ac:spMk id="51" creationId="{C8A3C342-1D03-412F-8DD3-BF519E8E0AE9}"/>
          </ac:spMkLst>
        </pc:spChg>
        <pc:spChg chg="add">
          <ac:chgData name="Guest User" userId="S::urn:spo:anon#88318d047cfa34b4dd962f1d574a91837f4655e66cc04da6ce818b9fc7e4b9de::" providerId="AD" clId="Web-{5B65C119-205C-D410-DD84-9BE3D0301BAE}" dt="2023-12-03T13:59:57.713" v="175"/>
          <ac:spMkLst>
            <pc:docMk/>
            <pc:sldMk cId="1816291280" sldId="267"/>
            <ac:spMk id="53" creationId="{81CC9B02-E087-4350-AEBD-2C3CF001AF01}"/>
          </ac:spMkLst>
        </pc:spChg>
        <pc:spChg chg="add">
          <ac:chgData name="Guest User" userId="S::urn:spo:anon#88318d047cfa34b4dd962f1d574a91837f4655e66cc04da6ce818b9fc7e4b9de::" providerId="AD" clId="Web-{5B65C119-205C-D410-DD84-9BE3D0301BAE}" dt="2023-12-03T13:59:57.713" v="175"/>
          <ac:spMkLst>
            <pc:docMk/>
            <pc:sldMk cId="1816291280" sldId="267"/>
            <ac:spMk id="55" creationId="{AC3BF0FA-36FA-4CE9-840E-F7C3A8F168B5}"/>
          </ac:spMkLst>
        </pc:spChg>
        <pc:spChg chg="add">
          <ac:chgData name="Guest User" userId="S::urn:spo:anon#88318d047cfa34b4dd962f1d574a91837f4655e66cc04da6ce818b9fc7e4b9de::" providerId="AD" clId="Web-{5B65C119-205C-D410-DD84-9BE3D0301BAE}" dt="2023-12-03T13:59:57.713" v="175"/>
          <ac:spMkLst>
            <pc:docMk/>
            <pc:sldMk cId="1816291280" sldId="267"/>
            <ac:spMk id="57" creationId="{D6F18ACE-6E82-4ADC-8A2F-A1771B309B16}"/>
          </ac:spMkLst>
        </pc:spChg>
        <pc:picChg chg="del">
          <ac:chgData name="Guest User" userId="S::urn:spo:anon#88318d047cfa34b4dd962f1d574a91837f4655e66cc04da6ce818b9fc7e4b9de::" providerId="AD" clId="Web-{5B65C119-205C-D410-DD84-9BE3D0301BAE}" dt="2023-12-03T13:58:50.977" v="171"/>
          <ac:picMkLst>
            <pc:docMk/>
            <pc:sldMk cId="1816291280" sldId="267"/>
            <ac:picMk id="14" creationId="{3BC6EBB2-9BDC-4075-BA6B-43A9FBF9C86C}"/>
          </ac:picMkLst>
        </pc:picChg>
        <pc:picChg chg="add mod">
          <ac:chgData name="Guest User" userId="S::urn:spo:anon#88318d047cfa34b4dd962f1d574a91837f4655e66cc04da6ce818b9fc7e4b9de::" providerId="AD" clId="Web-{5B65C119-205C-D410-DD84-9BE3D0301BAE}" dt="2023-12-03T13:59:57.713" v="175"/>
          <ac:picMkLst>
            <pc:docMk/>
            <pc:sldMk cId="1816291280" sldId="267"/>
            <ac:picMk id="29" creationId="{D779BC7B-9E56-943A-61BC-D61D52BFD445}"/>
          </ac:picMkLst>
        </pc:picChg>
        <pc:cxnChg chg="del">
          <ac:chgData name="Guest User" userId="S::urn:spo:anon#88318d047cfa34b4dd962f1d574a91837f4655e66cc04da6ce818b9fc7e4b9de::" providerId="AD" clId="Web-{5B65C119-205C-D410-DD84-9BE3D0301BAE}" dt="2023-12-03T13:58:50.977" v="171"/>
          <ac:cxnSpMkLst>
            <pc:docMk/>
            <pc:sldMk cId="1816291280" sldId="267"/>
            <ac:cxnSpMk id="12" creationId="{6B9695BD-ECF6-49CA-8877-8C493193C65D}"/>
          </ac:cxnSpMkLst>
        </pc:cxnChg>
      </pc:sldChg>
      <pc:sldChg chg="add del replId">
        <pc:chgData name="Guest User" userId="S::urn:spo:anon#88318d047cfa34b4dd962f1d574a91837f4655e66cc04da6ce818b9fc7e4b9de::" providerId="AD" clId="Web-{5B65C119-205C-D410-DD84-9BE3D0301BAE}" dt="2023-12-03T13:57:25.350" v="167"/>
        <pc:sldMkLst>
          <pc:docMk/>
          <pc:sldMk cId="1084991190" sldId="268"/>
        </pc:sldMkLst>
      </pc:sldChg>
      <pc:sldChg chg="addSp delSp modSp add del mod replId setBg setClrOvrMap">
        <pc:chgData name="Guest User" userId="S::urn:spo:anon#88318d047cfa34b4dd962f1d574a91837f4655e66cc04da6ce818b9fc7e4b9de::" providerId="AD" clId="Web-{5B65C119-205C-D410-DD84-9BE3D0301BAE}" dt="2023-12-03T14:19:16.554" v="254"/>
        <pc:sldMkLst>
          <pc:docMk/>
          <pc:sldMk cId="3932770392" sldId="269"/>
        </pc:sldMkLst>
        <pc:spChg chg="mod">
          <ac:chgData name="Guest User" userId="S::urn:spo:anon#88318d047cfa34b4dd962f1d574a91837f4655e66cc04da6ce818b9fc7e4b9de::" providerId="AD" clId="Web-{5B65C119-205C-D410-DD84-9BE3D0301BAE}" dt="2023-12-03T14:01:55.857" v="184" actId="20577"/>
          <ac:spMkLst>
            <pc:docMk/>
            <pc:sldMk cId="3932770392" sldId="269"/>
            <ac:spMk id="2" creationId="{66C3820D-F685-4201-B680-2917C4C1BFA9}"/>
          </ac:spMkLst>
        </pc:spChg>
        <pc:spChg chg="mod">
          <ac:chgData name="Guest User" userId="S::urn:spo:anon#88318d047cfa34b4dd962f1d574a91837f4655e66cc04da6ce818b9fc7e4b9de::" providerId="AD" clId="Web-{5B65C119-205C-D410-DD84-9BE3D0301BAE}" dt="2023-12-03T14:01:50.825" v="183"/>
          <ac:spMkLst>
            <pc:docMk/>
            <pc:sldMk cId="3932770392" sldId="269"/>
            <ac:spMk id="3" creationId="{01A3FC9F-962D-4778-9E23-E2033C50CCAA}"/>
          </ac:spMkLst>
        </pc:spChg>
        <pc:spChg chg="add">
          <ac:chgData name="Guest User" userId="S::urn:spo:anon#88318d047cfa34b4dd962f1d574a91837f4655e66cc04da6ce818b9fc7e4b9de::" providerId="AD" clId="Web-{5B65C119-205C-D410-DD84-9BE3D0301BAE}" dt="2023-12-03T14:19:00.976" v="251"/>
          <ac:spMkLst>
            <pc:docMk/>
            <pc:sldMk cId="3932770392" sldId="269"/>
            <ac:spMk id="5" creationId="{304C635E-A193-BDC6-C8CF-F1FDD874AB55}"/>
          </ac:spMkLst>
        </pc:spChg>
        <pc:spChg chg="del">
          <ac:chgData name="Guest User" userId="S::urn:spo:anon#88318d047cfa34b4dd962f1d574a91837f4655e66cc04da6ce818b9fc7e4b9de::" providerId="AD" clId="Web-{5B65C119-205C-D410-DD84-9BE3D0301BAE}" dt="2023-12-03T14:01:25.200" v="182"/>
          <ac:spMkLst>
            <pc:docMk/>
            <pc:sldMk cId="3932770392" sldId="269"/>
            <ac:spMk id="8" creationId="{923E8915-D2AA-4327-A45A-972C3CA9574B}"/>
          </ac:spMkLst>
        </pc:spChg>
        <pc:spChg chg="del">
          <ac:chgData name="Guest User" userId="S::urn:spo:anon#88318d047cfa34b4dd962f1d574a91837f4655e66cc04da6ce818b9fc7e4b9de::" providerId="AD" clId="Web-{5B65C119-205C-D410-DD84-9BE3D0301BAE}" dt="2023-12-03T14:01:25.200" v="182"/>
          <ac:spMkLst>
            <pc:docMk/>
            <pc:sldMk cId="3932770392" sldId="269"/>
            <ac:spMk id="10" creationId="{8302FC3C-9804-4950-B721-5FD704BA6065}"/>
          </ac:spMkLst>
        </pc:spChg>
        <pc:spChg chg="del">
          <ac:chgData name="Guest User" userId="S::urn:spo:anon#88318d047cfa34b4dd962f1d574a91837f4655e66cc04da6ce818b9fc7e4b9de::" providerId="AD" clId="Web-{5B65C119-205C-D410-DD84-9BE3D0301BAE}" dt="2023-12-03T14:01:25.200" v="182"/>
          <ac:spMkLst>
            <pc:docMk/>
            <pc:sldMk cId="3932770392" sldId="269"/>
            <ac:spMk id="16" creationId="{F3798573-F27B-47EB-8EA4-7EE34954C2D6}"/>
          </ac:spMkLst>
        </pc:spChg>
        <pc:spChg chg="add del">
          <ac:chgData name="Guest User" userId="S::urn:spo:anon#88318d047cfa34b4dd962f1d574a91837f4655e66cc04da6ce818b9fc7e4b9de::" providerId="AD" clId="Web-{5B65C119-205C-D410-DD84-9BE3D0301BAE}" dt="2023-12-03T14:01:50.825" v="183"/>
          <ac:spMkLst>
            <pc:docMk/>
            <pc:sldMk cId="3932770392" sldId="269"/>
            <ac:spMk id="21" creationId="{052BEFF1-896C-45B1-B02C-96A6A1BC389A}"/>
          </ac:spMkLst>
        </pc:spChg>
        <pc:spChg chg="add del">
          <ac:chgData name="Guest User" userId="S::urn:spo:anon#88318d047cfa34b4dd962f1d574a91837f4655e66cc04da6ce818b9fc7e4b9de::" providerId="AD" clId="Web-{5B65C119-205C-D410-DD84-9BE3D0301BAE}" dt="2023-12-03T14:01:50.825" v="183"/>
          <ac:spMkLst>
            <pc:docMk/>
            <pc:sldMk cId="3932770392" sldId="269"/>
            <ac:spMk id="23" creationId="{BB237A14-61B1-4C00-A670-5D8D68A8668E}"/>
          </ac:spMkLst>
        </pc:spChg>
        <pc:spChg chg="add del">
          <ac:chgData name="Guest User" userId="S::urn:spo:anon#88318d047cfa34b4dd962f1d574a91837f4655e66cc04da6ce818b9fc7e4b9de::" providerId="AD" clId="Web-{5B65C119-205C-D410-DD84-9BE3D0301BAE}" dt="2023-12-03T14:01:50.825" v="183"/>
          <ac:spMkLst>
            <pc:docMk/>
            <pc:sldMk cId="3932770392" sldId="269"/>
            <ac:spMk id="25" creationId="{8598F259-6F54-47A3-8D13-1603D786A328}"/>
          </ac:spMkLst>
        </pc:spChg>
        <pc:spChg chg="add del">
          <ac:chgData name="Guest User" userId="S::urn:spo:anon#88318d047cfa34b4dd962f1d574a91837f4655e66cc04da6ce818b9fc7e4b9de::" providerId="AD" clId="Web-{5B65C119-205C-D410-DD84-9BE3D0301BAE}" dt="2023-12-03T14:01:50.825" v="183"/>
          <ac:spMkLst>
            <pc:docMk/>
            <pc:sldMk cId="3932770392" sldId="269"/>
            <ac:spMk id="27" creationId="{0BA768A8-4FED-4ED8-9E46-6BE72188ECD2}"/>
          </ac:spMkLst>
        </pc:spChg>
        <pc:spChg chg="add">
          <ac:chgData name="Guest User" userId="S::urn:spo:anon#88318d047cfa34b4dd962f1d574a91837f4655e66cc04da6ce818b9fc7e4b9de::" providerId="AD" clId="Web-{5B65C119-205C-D410-DD84-9BE3D0301BAE}" dt="2023-12-03T14:01:50.825" v="183"/>
          <ac:spMkLst>
            <pc:docMk/>
            <pc:sldMk cId="3932770392" sldId="269"/>
            <ac:spMk id="34" creationId="{C8A3C342-1D03-412F-8DD3-BF519E8E0AE9}"/>
          </ac:spMkLst>
        </pc:spChg>
        <pc:spChg chg="add">
          <ac:chgData name="Guest User" userId="S::urn:spo:anon#88318d047cfa34b4dd962f1d574a91837f4655e66cc04da6ce818b9fc7e4b9de::" providerId="AD" clId="Web-{5B65C119-205C-D410-DD84-9BE3D0301BAE}" dt="2023-12-03T14:01:50.825" v="183"/>
          <ac:spMkLst>
            <pc:docMk/>
            <pc:sldMk cId="3932770392" sldId="269"/>
            <ac:spMk id="36" creationId="{81CC9B02-E087-4350-AEBD-2C3CF001AF01}"/>
          </ac:spMkLst>
        </pc:spChg>
        <pc:spChg chg="add">
          <ac:chgData name="Guest User" userId="S::urn:spo:anon#88318d047cfa34b4dd962f1d574a91837f4655e66cc04da6ce818b9fc7e4b9de::" providerId="AD" clId="Web-{5B65C119-205C-D410-DD84-9BE3D0301BAE}" dt="2023-12-03T14:01:50.825" v="183"/>
          <ac:spMkLst>
            <pc:docMk/>
            <pc:sldMk cId="3932770392" sldId="269"/>
            <ac:spMk id="38" creationId="{AC3BF0FA-36FA-4CE9-840E-F7C3A8F168B5}"/>
          </ac:spMkLst>
        </pc:spChg>
        <pc:spChg chg="add">
          <ac:chgData name="Guest User" userId="S::urn:spo:anon#88318d047cfa34b4dd962f1d574a91837f4655e66cc04da6ce818b9fc7e4b9de::" providerId="AD" clId="Web-{5B65C119-205C-D410-DD84-9BE3D0301BAE}" dt="2023-12-03T14:01:50.825" v="183"/>
          <ac:spMkLst>
            <pc:docMk/>
            <pc:sldMk cId="3932770392" sldId="269"/>
            <ac:spMk id="40" creationId="{D6F18ACE-6E82-4ADC-8A2F-A1771B309B16}"/>
          </ac:spMkLst>
        </pc:spChg>
        <pc:picChg chg="del">
          <ac:chgData name="Guest User" userId="S::urn:spo:anon#88318d047cfa34b4dd962f1d574a91837f4655e66cc04da6ce818b9fc7e4b9de::" providerId="AD" clId="Web-{5B65C119-205C-D410-DD84-9BE3D0301BAE}" dt="2023-12-03T14:01:25.200" v="182"/>
          <ac:picMkLst>
            <pc:docMk/>
            <pc:sldMk cId="3932770392" sldId="269"/>
            <ac:picMk id="14" creationId="{3BC6EBB2-9BDC-4075-BA6B-43A9FBF9C86C}"/>
          </ac:picMkLst>
        </pc:picChg>
        <pc:picChg chg="add">
          <ac:chgData name="Guest User" userId="S::urn:spo:anon#88318d047cfa34b4dd962f1d574a91837f4655e66cc04da6ce818b9fc7e4b9de::" providerId="AD" clId="Web-{5B65C119-205C-D410-DD84-9BE3D0301BAE}" dt="2023-12-03T14:01:50.825" v="183"/>
          <ac:picMkLst>
            <pc:docMk/>
            <pc:sldMk cId="3932770392" sldId="269"/>
            <ac:picMk id="31" creationId="{78D989B7-8DF0-7ABF-D1DF-8D52E8D3E375}"/>
          </ac:picMkLst>
        </pc:picChg>
        <pc:cxnChg chg="del">
          <ac:chgData name="Guest User" userId="S::urn:spo:anon#88318d047cfa34b4dd962f1d574a91837f4655e66cc04da6ce818b9fc7e4b9de::" providerId="AD" clId="Web-{5B65C119-205C-D410-DD84-9BE3D0301BAE}" dt="2023-12-03T14:01:25.200" v="182"/>
          <ac:cxnSpMkLst>
            <pc:docMk/>
            <pc:sldMk cId="3932770392" sldId="269"/>
            <ac:cxnSpMk id="12" creationId="{6B9695BD-ECF6-49CA-8877-8C493193C65D}"/>
          </ac:cxnSpMkLst>
        </pc:cxnChg>
      </pc:sldChg>
      <pc:sldChg chg="addSp delSp modSp add replId">
        <pc:chgData name="Guest User" userId="S::urn:spo:anon#88318d047cfa34b4dd962f1d574a91837f4655e66cc04da6ce818b9fc7e4b9de::" providerId="AD" clId="Web-{5B65C119-205C-D410-DD84-9BE3D0301BAE}" dt="2023-12-03T14:16:23.222" v="233" actId="14100"/>
        <pc:sldMkLst>
          <pc:docMk/>
          <pc:sldMk cId="3229366805" sldId="271"/>
        </pc:sldMkLst>
        <pc:spChg chg="del mod">
          <ac:chgData name="Guest User" userId="S::urn:spo:anon#88318d047cfa34b4dd962f1d574a91837f4655e66cc04da6ce818b9fc7e4b9de::" providerId="AD" clId="Web-{5B65C119-205C-D410-DD84-9BE3D0301BAE}" dt="2023-12-03T14:14:34.969" v="213"/>
          <ac:spMkLst>
            <pc:docMk/>
            <pc:sldMk cId="3229366805" sldId="271"/>
            <ac:spMk id="2" creationId="{66C3820D-F685-4201-B680-2917C4C1BFA9}"/>
          </ac:spMkLst>
        </pc:spChg>
        <pc:spChg chg="del">
          <ac:chgData name="Guest User" userId="S::urn:spo:anon#88318d047cfa34b4dd962f1d574a91837f4655e66cc04da6ce818b9fc7e4b9de::" providerId="AD" clId="Web-{5B65C119-205C-D410-DD84-9BE3D0301BAE}" dt="2023-12-03T14:16:13.018" v="230"/>
          <ac:spMkLst>
            <pc:docMk/>
            <pc:sldMk cId="3229366805" sldId="271"/>
            <ac:spMk id="3" creationId="{01A3FC9F-962D-4778-9E23-E2033C50CCAA}"/>
          </ac:spMkLst>
        </pc:spChg>
        <pc:spChg chg="add mod">
          <ac:chgData name="Guest User" userId="S::urn:spo:anon#88318d047cfa34b4dd962f1d574a91837f4655e66cc04da6ce818b9fc7e4b9de::" providerId="AD" clId="Web-{5B65C119-205C-D410-DD84-9BE3D0301BAE}" dt="2023-12-03T14:14:49.313" v="217" actId="14100"/>
          <ac:spMkLst>
            <pc:docMk/>
            <pc:sldMk cId="3229366805" sldId="271"/>
            <ac:spMk id="5" creationId="{1CCACFD3-442C-F940-86A9-6AAF08EDBDFC}"/>
          </ac:spMkLst>
        </pc:spChg>
        <pc:spChg chg="add del mod">
          <ac:chgData name="Guest User" userId="S::urn:spo:anon#88318d047cfa34b4dd962f1d574a91837f4655e66cc04da6ce818b9fc7e4b9de::" providerId="AD" clId="Web-{5B65C119-205C-D410-DD84-9BE3D0301BAE}" dt="2023-12-03T14:14:41.641" v="215"/>
          <ac:spMkLst>
            <pc:docMk/>
            <pc:sldMk cId="3229366805" sldId="271"/>
            <ac:spMk id="7" creationId="{3E6AC436-7BA3-1F2A-CBB6-FB5442B6417C}"/>
          </ac:spMkLst>
        </pc:spChg>
        <pc:spChg chg="add mod">
          <ac:chgData name="Guest User" userId="S::urn:spo:anon#88318d047cfa34b4dd962f1d574a91837f4655e66cc04da6ce818b9fc7e4b9de::" providerId="AD" clId="Web-{5B65C119-205C-D410-DD84-9BE3D0301BAE}" dt="2023-12-03T14:15:09.861" v="220" actId="1076"/>
          <ac:spMkLst>
            <pc:docMk/>
            <pc:sldMk cId="3229366805" sldId="271"/>
            <ac:spMk id="11" creationId="{618103D5-4DBD-E779-585C-4B59C14D7DE7}"/>
          </ac:spMkLst>
        </pc:spChg>
        <pc:picChg chg="add mod">
          <ac:chgData name="Guest User" userId="S::urn:spo:anon#88318d047cfa34b4dd962f1d574a91837f4655e66cc04da6ce818b9fc7e4b9de::" providerId="AD" clId="Web-{5B65C119-205C-D410-DD84-9BE3D0301BAE}" dt="2023-12-03T14:16:17.472" v="231" actId="1076"/>
          <ac:picMkLst>
            <pc:docMk/>
            <pc:sldMk cId="3229366805" sldId="271"/>
            <ac:picMk id="15" creationId="{D7DF191B-F1FC-AAFE-23D1-089A8E0DF0A4}"/>
          </ac:picMkLst>
        </pc:picChg>
        <pc:picChg chg="add mod">
          <ac:chgData name="Guest User" userId="S::urn:spo:anon#88318d047cfa34b4dd962f1d574a91837f4655e66cc04da6ce818b9fc7e4b9de::" providerId="AD" clId="Web-{5B65C119-205C-D410-DD84-9BE3D0301BAE}" dt="2023-12-03T14:16:23.222" v="233" actId="14100"/>
          <ac:picMkLst>
            <pc:docMk/>
            <pc:sldMk cId="3229366805" sldId="271"/>
            <ac:picMk id="18" creationId="{9C696185-E66E-8E74-723E-BC65E340E563}"/>
          </ac:picMkLst>
        </pc:picChg>
      </pc:sldChg>
      <pc:sldChg chg="addSp delSp modSp add replId">
        <pc:chgData name="Guest User" userId="S::urn:spo:anon#88318d047cfa34b4dd962f1d574a91837f4655e66cc04da6ce818b9fc7e4b9de::" providerId="AD" clId="Web-{5B65C119-205C-D410-DD84-9BE3D0301BAE}" dt="2023-12-03T14:17:38.005" v="245"/>
        <pc:sldMkLst>
          <pc:docMk/>
          <pc:sldMk cId="3842037476" sldId="272"/>
        </pc:sldMkLst>
        <pc:spChg chg="del">
          <ac:chgData name="Guest User" userId="S::urn:spo:anon#88318d047cfa34b4dd962f1d574a91837f4655e66cc04da6ce818b9fc7e4b9de::" providerId="AD" clId="Web-{5B65C119-205C-D410-DD84-9BE3D0301BAE}" dt="2023-12-03T14:16:52.160" v="236"/>
          <ac:spMkLst>
            <pc:docMk/>
            <pc:sldMk cId="3842037476" sldId="272"/>
            <ac:spMk id="2" creationId="{66C3820D-F685-4201-B680-2917C4C1BFA9}"/>
          </ac:spMkLst>
        </pc:spChg>
        <pc:spChg chg="del">
          <ac:chgData name="Guest User" userId="S::urn:spo:anon#88318d047cfa34b4dd962f1d574a91837f4655e66cc04da6ce818b9fc7e4b9de::" providerId="AD" clId="Web-{5B65C119-205C-D410-DD84-9BE3D0301BAE}" dt="2023-12-03T14:17:17.817" v="241"/>
          <ac:spMkLst>
            <pc:docMk/>
            <pc:sldMk cId="3842037476" sldId="272"/>
            <ac:spMk id="3" creationId="{01A3FC9F-962D-4778-9E23-E2033C50CCAA}"/>
          </ac:spMkLst>
        </pc:spChg>
        <pc:spChg chg="add mod">
          <ac:chgData name="Guest User" userId="S::urn:spo:anon#88318d047cfa34b4dd962f1d574a91837f4655e66cc04da6ce818b9fc7e4b9de::" providerId="AD" clId="Web-{5B65C119-205C-D410-DD84-9BE3D0301BAE}" dt="2023-12-03T14:17:38.005" v="245"/>
          <ac:spMkLst>
            <pc:docMk/>
            <pc:sldMk cId="3842037476" sldId="272"/>
            <ac:spMk id="5" creationId="{3D394B7A-085A-7222-318E-AF5EE93C64A6}"/>
          </ac:spMkLst>
        </pc:spChg>
        <pc:spChg chg="add mod">
          <ac:chgData name="Guest User" userId="S::urn:spo:anon#88318d047cfa34b4dd962f1d574a91837f4655e66cc04da6ce818b9fc7e4b9de::" providerId="AD" clId="Web-{5B65C119-205C-D410-DD84-9BE3D0301BAE}" dt="2023-12-03T14:17:38.005" v="245"/>
          <ac:spMkLst>
            <pc:docMk/>
            <pc:sldMk cId="3842037476" sldId="272"/>
            <ac:spMk id="7" creationId="{FC8B8D1C-BBC4-297A-88BA-294B87C64C02}"/>
          </ac:spMkLst>
        </pc:spChg>
        <pc:spChg chg="del">
          <ac:chgData name="Guest User" userId="S::urn:spo:anon#88318d047cfa34b4dd962f1d574a91837f4655e66cc04da6ce818b9fc7e4b9de::" providerId="AD" clId="Web-{5B65C119-205C-D410-DD84-9BE3D0301BAE}" dt="2023-12-03T14:17:38.005" v="245"/>
          <ac:spMkLst>
            <pc:docMk/>
            <pc:sldMk cId="3842037476" sldId="272"/>
            <ac:spMk id="8" creationId="{923E8915-D2AA-4327-A45A-972C3CA9574B}"/>
          </ac:spMkLst>
        </pc:spChg>
        <pc:spChg chg="del">
          <ac:chgData name="Guest User" userId="S::urn:spo:anon#88318d047cfa34b4dd962f1d574a91837f4655e66cc04da6ce818b9fc7e4b9de::" providerId="AD" clId="Web-{5B65C119-205C-D410-DD84-9BE3D0301BAE}" dt="2023-12-03T14:17:38.005" v="245"/>
          <ac:spMkLst>
            <pc:docMk/>
            <pc:sldMk cId="3842037476" sldId="272"/>
            <ac:spMk id="10" creationId="{8302FC3C-9804-4950-B721-5FD704BA6065}"/>
          </ac:spMkLst>
        </pc:spChg>
        <pc:spChg chg="del">
          <ac:chgData name="Guest User" userId="S::urn:spo:anon#88318d047cfa34b4dd962f1d574a91837f4655e66cc04da6ce818b9fc7e4b9de::" providerId="AD" clId="Web-{5B65C119-205C-D410-DD84-9BE3D0301BAE}" dt="2023-12-03T14:17:38.005" v="245"/>
          <ac:spMkLst>
            <pc:docMk/>
            <pc:sldMk cId="3842037476" sldId="272"/>
            <ac:spMk id="16" creationId="{F3798573-F27B-47EB-8EA4-7EE34954C2D6}"/>
          </ac:spMkLst>
        </pc:spChg>
        <pc:spChg chg="add">
          <ac:chgData name="Guest User" userId="S::urn:spo:anon#88318d047cfa34b4dd962f1d574a91837f4655e66cc04da6ce818b9fc7e4b9de::" providerId="AD" clId="Web-{5B65C119-205C-D410-DD84-9BE3D0301BAE}" dt="2023-12-03T14:17:38.005" v="245"/>
          <ac:spMkLst>
            <pc:docMk/>
            <pc:sldMk cId="3842037476" sldId="272"/>
            <ac:spMk id="21" creationId="{923E8915-D2AA-4327-A45A-972C3CA9574B}"/>
          </ac:spMkLst>
        </pc:spChg>
        <pc:spChg chg="add">
          <ac:chgData name="Guest User" userId="S::urn:spo:anon#88318d047cfa34b4dd962f1d574a91837f4655e66cc04da6ce818b9fc7e4b9de::" providerId="AD" clId="Web-{5B65C119-205C-D410-DD84-9BE3D0301BAE}" dt="2023-12-03T14:17:38.005" v="245"/>
          <ac:spMkLst>
            <pc:docMk/>
            <pc:sldMk cId="3842037476" sldId="272"/>
            <ac:spMk id="23" creationId="{8302FC3C-9804-4950-B721-5FD704BA6065}"/>
          </ac:spMkLst>
        </pc:spChg>
        <pc:spChg chg="add">
          <ac:chgData name="Guest User" userId="S::urn:spo:anon#88318d047cfa34b4dd962f1d574a91837f4655e66cc04da6ce818b9fc7e4b9de::" providerId="AD" clId="Web-{5B65C119-205C-D410-DD84-9BE3D0301BAE}" dt="2023-12-03T14:17:38.005" v="245"/>
          <ac:spMkLst>
            <pc:docMk/>
            <pc:sldMk cId="3842037476" sldId="272"/>
            <ac:spMk id="29" creationId="{F3798573-F27B-47EB-8EA4-7EE34954C2D6}"/>
          </ac:spMkLst>
        </pc:spChg>
        <pc:picChg chg="del">
          <ac:chgData name="Guest User" userId="S::urn:spo:anon#88318d047cfa34b4dd962f1d574a91837f4655e66cc04da6ce818b9fc7e4b9de::" providerId="AD" clId="Web-{5B65C119-205C-D410-DD84-9BE3D0301BAE}" dt="2023-12-03T14:17:38.005" v="245"/>
          <ac:picMkLst>
            <pc:docMk/>
            <pc:sldMk cId="3842037476" sldId="272"/>
            <ac:picMk id="14" creationId="{3BC6EBB2-9BDC-4075-BA6B-43A9FBF9C86C}"/>
          </ac:picMkLst>
        </pc:picChg>
        <pc:picChg chg="add">
          <ac:chgData name="Guest User" userId="S::urn:spo:anon#88318d047cfa34b4dd962f1d574a91837f4655e66cc04da6ce818b9fc7e4b9de::" providerId="AD" clId="Web-{5B65C119-205C-D410-DD84-9BE3D0301BAE}" dt="2023-12-03T14:17:38.005" v="245"/>
          <ac:picMkLst>
            <pc:docMk/>
            <pc:sldMk cId="3842037476" sldId="272"/>
            <ac:picMk id="27" creationId="{3BC6EBB2-9BDC-4075-BA6B-43A9FBF9C86C}"/>
          </ac:picMkLst>
        </pc:picChg>
        <pc:cxnChg chg="del">
          <ac:chgData name="Guest User" userId="S::urn:spo:anon#88318d047cfa34b4dd962f1d574a91837f4655e66cc04da6ce818b9fc7e4b9de::" providerId="AD" clId="Web-{5B65C119-205C-D410-DD84-9BE3D0301BAE}" dt="2023-12-03T14:17:38.005" v="245"/>
          <ac:cxnSpMkLst>
            <pc:docMk/>
            <pc:sldMk cId="3842037476" sldId="272"/>
            <ac:cxnSpMk id="12" creationId="{6B9695BD-ECF6-49CA-8877-8C493193C65D}"/>
          </ac:cxnSpMkLst>
        </pc:cxnChg>
        <pc:cxnChg chg="add">
          <ac:chgData name="Guest User" userId="S::urn:spo:anon#88318d047cfa34b4dd962f1d574a91837f4655e66cc04da6ce818b9fc7e4b9de::" providerId="AD" clId="Web-{5B65C119-205C-D410-DD84-9BE3D0301BAE}" dt="2023-12-03T14:17:38.005" v="245"/>
          <ac:cxnSpMkLst>
            <pc:docMk/>
            <pc:sldMk cId="3842037476" sldId="272"/>
            <ac:cxnSpMk id="25" creationId="{6B9695BD-ECF6-49CA-8877-8C493193C65D}"/>
          </ac:cxnSpMkLst>
        </pc:cxnChg>
      </pc:sldChg>
      <pc:sldChg chg="addSp delSp modSp add replId">
        <pc:chgData name="Guest User" userId="S::urn:spo:anon#88318d047cfa34b4dd962f1d574a91837f4655e66cc04da6ce818b9fc7e4b9de::" providerId="AD" clId="Web-{5B65C119-205C-D410-DD84-9BE3D0301BAE}" dt="2023-12-03T14:19:12.523" v="253"/>
        <pc:sldMkLst>
          <pc:docMk/>
          <pc:sldMk cId="809357139" sldId="273"/>
        </pc:sldMkLst>
        <pc:spChg chg="del">
          <ac:chgData name="Guest User" userId="S::urn:spo:anon#88318d047cfa34b4dd962f1d574a91837f4655e66cc04da6ce818b9fc7e4b9de::" providerId="AD" clId="Web-{5B65C119-205C-D410-DD84-9BE3D0301BAE}" dt="2023-12-03T14:18:34.819" v="248"/>
          <ac:spMkLst>
            <pc:docMk/>
            <pc:sldMk cId="809357139" sldId="273"/>
            <ac:spMk id="2" creationId="{66C3820D-F685-4201-B680-2917C4C1BFA9}"/>
          </ac:spMkLst>
        </pc:spChg>
        <pc:spChg chg="del">
          <ac:chgData name="Guest User" userId="S::urn:spo:anon#88318d047cfa34b4dd962f1d574a91837f4655e66cc04da6ce818b9fc7e4b9de::" providerId="AD" clId="Web-{5B65C119-205C-D410-DD84-9BE3D0301BAE}" dt="2023-12-03T14:18:37.834" v="249"/>
          <ac:spMkLst>
            <pc:docMk/>
            <pc:sldMk cId="809357139" sldId="273"/>
            <ac:spMk id="3" creationId="{01A3FC9F-962D-4778-9E23-E2033C50CCAA}"/>
          </ac:spMkLst>
        </pc:spChg>
        <pc:spChg chg="add mod">
          <ac:chgData name="Guest User" userId="S::urn:spo:anon#88318d047cfa34b4dd962f1d574a91837f4655e66cc04da6ce818b9fc7e4b9de::" providerId="AD" clId="Web-{5B65C119-205C-D410-DD84-9BE3D0301BAE}" dt="2023-12-03T14:19:12.523" v="253"/>
          <ac:spMkLst>
            <pc:docMk/>
            <pc:sldMk cId="809357139" sldId="273"/>
            <ac:spMk id="5" creationId="{1C838652-1047-E518-C641-8BA5C33F8C7C}"/>
          </ac:spMkLst>
        </pc:spChg>
        <pc:spChg chg="add mod">
          <ac:chgData name="Guest User" userId="S::urn:spo:anon#88318d047cfa34b4dd962f1d574a91837f4655e66cc04da6ce818b9fc7e4b9de::" providerId="AD" clId="Web-{5B65C119-205C-D410-DD84-9BE3D0301BAE}" dt="2023-12-03T14:19:12.523" v="253"/>
          <ac:spMkLst>
            <pc:docMk/>
            <pc:sldMk cId="809357139" sldId="273"/>
            <ac:spMk id="7" creationId="{1B0E05BE-62B9-FB6A-4847-B81CCDB5DF56}"/>
          </ac:spMkLst>
        </pc:spChg>
        <pc:spChg chg="del">
          <ac:chgData name="Guest User" userId="S::urn:spo:anon#88318d047cfa34b4dd962f1d574a91837f4655e66cc04da6ce818b9fc7e4b9de::" providerId="AD" clId="Web-{5B65C119-205C-D410-DD84-9BE3D0301BAE}" dt="2023-12-03T14:19:12.523" v="253"/>
          <ac:spMkLst>
            <pc:docMk/>
            <pc:sldMk cId="809357139" sldId="273"/>
            <ac:spMk id="8" creationId="{923E8915-D2AA-4327-A45A-972C3CA9574B}"/>
          </ac:spMkLst>
        </pc:spChg>
        <pc:spChg chg="del">
          <ac:chgData name="Guest User" userId="S::urn:spo:anon#88318d047cfa34b4dd962f1d574a91837f4655e66cc04da6ce818b9fc7e4b9de::" providerId="AD" clId="Web-{5B65C119-205C-D410-DD84-9BE3D0301BAE}" dt="2023-12-03T14:19:12.523" v="253"/>
          <ac:spMkLst>
            <pc:docMk/>
            <pc:sldMk cId="809357139" sldId="273"/>
            <ac:spMk id="10" creationId="{8302FC3C-9804-4950-B721-5FD704BA6065}"/>
          </ac:spMkLst>
        </pc:spChg>
        <pc:spChg chg="del">
          <ac:chgData name="Guest User" userId="S::urn:spo:anon#88318d047cfa34b4dd962f1d574a91837f4655e66cc04da6ce818b9fc7e4b9de::" providerId="AD" clId="Web-{5B65C119-205C-D410-DD84-9BE3D0301BAE}" dt="2023-12-03T14:19:12.523" v="253"/>
          <ac:spMkLst>
            <pc:docMk/>
            <pc:sldMk cId="809357139" sldId="273"/>
            <ac:spMk id="16" creationId="{F3798573-F27B-47EB-8EA4-7EE34954C2D6}"/>
          </ac:spMkLst>
        </pc:spChg>
        <pc:spChg chg="add">
          <ac:chgData name="Guest User" userId="S::urn:spo:anon#88318d047cfa34b4dd962f1d574a91837f4655e66cc04da6ce818b9fc7e4b9de::" providerId="AD" clId="Web-{5B65C119-205C-D410-DD84-9BE3D0301BAE}" dt="2023-12-03T14:19:12.523" v="253"/>
          <ac:spMkLst>
            <pc:docMk/>
            <pc:sldMk cId="809357139" sldId="273"/>
            <ac:spMk id="21" creationId="{923E8915-D2AA-4327-A45A-972C3CA9574B}"/>
          </ac:spMkLst>
        </pc:spChg>
        <pc:spChg chg="add">
          <ac:chgData name="Guest User" userId="S::urn:spo:anon#88318d047cfa34b4dd962f1d574a91837f4655e66cc04da6ce818b9fc7e4b9de::" providerId="AD" clId="Web-{5B65C119-205C-D410-DD84-9BE3D0301BAE}" dt="2023-12-03T14:19:12.523" v="253"/>
          <ac:spMkLst>
            <pc:docMk/>
            <pc:sldMk cId="809357139" sldId="273"/>
            <ac:spMk id="23" creationId="{8302FC3C-9804-4950-B721-5FD704BA6065}"/>
          </ac:spMkLst>
        </pc:spChg>
        <pc:spChg chg="add">
          <ac:chgData name="Guest User" userId="S::urn:spo:anon#88318d047cfa34b4dd962f1d574a91837f4655e66cc04da6ce818b9fc7e4b9de::" providerId="AD" clId="Web-{5B65C119-205C-D410-DD84-9BE3D0301BAE}" dt="2023-12-03T14:19:12.523" v="253"/>
          <ac:spMkLst>
            <pc:docMk/>
            <pc:sldMk cId="809357139" sldId="273"/>
            <ac:spMk id="29" creationId="{F3798573-F27B-47EB-8EA4-7EE34954C2D6}"/>
          </ac:spMkLst>
        </pc:spChg>
        <pc:picChg chg="del">
          <ac:chgData name="Guest User" userId="S::urn:spo:anon#88318d047cfa34b4dd962f1d574a91837f4655e66cc04da6ce818b9fc7e4b9de::" providerId="AD" clId="Web-{5B65C119-205C-D410-DD84-9BE3D0301BAE}" dt="2023-12-03T14:19:12.523" v="253"/>
          <ac:picMkLst>
            <pc:docMk/>
            <pc:sldMk cId="809357139" sldId="273"/>
            <ac:picMk id="14" creationId="{3BC6EBB2-9BDC-4075-BA6B-43A9FBF9C86C}"/>
          </ac:picMkLst>
        </pc:picChg>
        <pc:picChg chg="add">
          <ac:chgData name="Guest User" userId="S::urn:spo:anon#88318d047cfa34b4dd962f1d574a91837f4655e66cc04da6ce818b9fc7e4b9de::" providerId="AD" clId="Web-{5B65C119-205C-D410-DD84-9BE3D0301BAE}" dt="2023-12-03T14:19:12.523" v="253"/>
          <ac:picMkLst>
            <pc:docMk/>
            <pc:sldMk cId="809357139" sldId="273"/>
            <ac:picMk id="27" creationId="{3BC6EBB2-9BDC-4075-BA6B-43A9FBF9C86C}"/>
          </ac:picMkLst>
        </pc:picChg>
        <pc:cxnChg chg="del">
          <ac:chgData name="Guest User" userId="S::urn:spo:anon#88318d047cfa34b4dd962f1d574a91837f4655e66cc04da6ce818b9fc7e4b9de::" providerId="AD" clId="Web-{5B65C119-205C-D410-DD84-9BE3D0301BAE}" dt="2023-12-03T14:19:12.523" v="253"/>
          <ac:cxnSpMkLst>
            <pc:docMk/>
            <pc:sldMk cId="809357139" sldId="273"/>
            <ac:cxnSpMk id="12" creationId="{6B9695BD-ECF6-49CA-8877-8C493193C65D}"/>
          </ac:cxnSpMkLst>
        </pc:cxnChg>
        <pc:cxnChg chg="add">
          <ac:chgData name="Guest User" userId="S::urn:spo:anon#88318d047cfa34b4dd962f1d574a91837f4655e66cc04da6ce818b9fc7e4b9de::" providerId="AD" clId="Web-{5B65C119-205C-D410-DD84-9BE3D0301BAE}" dt="2023-12-03T14:19:12.523" v="253"/>
          <ac:cxnSpMkLst>
            <pc:docMk/>
            <pc:sldMk cId="809357139" sldId="273"/>
            <ac:cxnSpMk id="25" creationId="{6B9695BD-ECF6-49CA-8877-8C493193C65D}"/>
          </ac:cxnSpMkLst>
        </pc:cxnChg>
      </pc:sldChg>
      <pc:sldChg chg="addSp delSp modSp add replId">
        <pc:chgData name="Guest User" userId="S::urn:spo:anon#88318d047cfa34b4dd962f1d574a91837f4655e66cc04da6ce818b9fc7e4b9de::" providerId="AD" clId="Web-{5B65C119-205C-D410-DD84-9BE3D0301BAE}" dt="2023-12-03T14:21:02.525" v="264"/>
        <pc:sldMkLst>
          <pc:docMk/>
          <pc:sldMk cId="1341283215" sldId="274"/>
        </pc:sldMkLst>
        <pc:spChg chg="del">
          <ac:chgData name="Guest User" userId="S::urn:spo:anon#88318d047cfa34b4dd962f1d574a91837f4655e66cc04da6ce818b9fc7e4b9de::" providerId="AD" clId="Web-{5B65C119-205C-D410-DD84-9BE3D0301BAE}" dt="2023-12-03T14:20:18.727" v="259"/>
          <ac:spMkLst>
            <pc:docMk/>
            <pc:sldMk cId="1341283215" sldId="274"/>
            <ac:spMk id="2" creationId="{66C3820D-F685-4201-B680-2917C4C1BFA9}"/>
          </ac:spMkLst>
        </pc:spChg>
        <pc:spChg chg="del">
          <ac:chgData name="Guest User" userId="S::urn:spo:anon#88318d047cfa34b4dd962f1d574a91837f4655e66cc04da6ce818b9fc7e4b9de::" providerId="AD" clId="Web-{5B65C119-205C-D410-DD84-9BE3D0301BAE}" dt="2023-12-03T14:20:43.791" v="262"/>
          <ac:spMkLst>
            <pc:docMk/>
            <pc:sldMk cId="1341283215" sldId="274"/>
            <ac:spMk id="3" creationId="{01A3FC9F-962D-4778-9E23-E2033C50CCAA}"/>
          </ac:spMkLst>
        </pc:spChg>
        <pc:spChg chg="add mod">
          <ac:chgData name="Guest User" userId="S::urn:spo:anon#88318d047cfa34b4dd962f1d574a91837f4655e66cc04da6ce818b9fc7e4b9de::" providerId="AD" clId="Web-{5B65C119-205C-D410-DD84-9BE3D0301BAE}" dt="2023-12-03T14:21:02.525" v="264"/>
          <ac:spMkLst>
            <pc:docMk/>
            <pc:sldMk cId="1341283215" sldId="274"/>
            <ac:spMk id="5" creationId="{B72757BD-2859-2164-1E5A-464F317BB6FD}"/>
          </ac:spMkLst>
        </pc:spChg>
        <pc:spChg chg="add mod">
          <ac:chgData name="Guest User" userId="S::urn:spo:anon#88318d047cfa34b4dd962f1d574a91837f4655e66cc04da6ce818b9fc7e4b9de::" providerId="AD" clId="Web-{5B65C119-205C-D410-DD84-9BE3D0301BAE}" dt="2023-12-03T14:21:02.525" v="264"/>
          <ac:spMkLst>
            <pc:docMk/>
            <pc:sldMk cId="1341283215" sldId="274"/>
            <ac:spMk id="7" creationId="{17BE3FE0-6A19-E09E-880B-D33480AE8516}"/>
          </ac:spMkLst>
        </pc:spChg>
        <pc:spChg chg="del">
          <ac:chgData name="Guest User" userId="S::urn:spo:anon#88318d047cfa34b4dd962f1d574a91837f4655e66cc04da6ce818b9fc7e4b9de::" providerId="AD" clId="Web-{5B65C119-205C-D410-DD84-9BE3D0301BAE}" dt="2023-12-03T14:21:02.525" v="264"/>
          <ac:spMkLst>
            <pc:docMk/>
            <pc:sldMk cId="1341283215" sldId="274"/>
            <ac:spMk id="8" creationId="{923E8915-D2AA-4327-A45A-972C3CA9574B}"/>
          </ac:spMkLst>
        </pc:spChg>
        <pc:spChg chg="del">
          <ac:chgData name="Guest User" userId="S::urn:spo:anon#88318d047cfa34b4dd962f1d574a91837f4655e66cc04da6ce818b9fc7e4b9de::" providerId="AD" clId="Web-{5B65C119-205C-D410-DD84-9BE3D0301BAE}" dt="2023-12-03T14:21:02.525" v="264"/>
          <ac:spMkLst>
            <pc:docMk/>
            <pc:sldMk cId="1341283215" sldId="274"/>
            <ac:spMk id="10" creationId="{8302FC3C-9804-4950-B721-5FD704BA6065}"/>
          </ac:spMkLst>
        </pc:spChg>
        <pc:spChg chg="del">
          <ac:chgData name="Guest User" userId="S::urn:spo:anon#88318d047cfa34b4dd962f1d574a91837f4655e66cc04da6ce818b9fc7e4b9de::" providerId="AD" clId="Web-{5B65C119-205C-D410-DD84-9BE3D0301BAE}" dt="2023-12-03T14:21:02.525" v="264"/>
          <ac:spMkLst>
            <pc:docMk/>
            <pc:sldMk cId="1341283215" sldId="274"/>
            <ac:spMk id="16" creationId="{F3798573-F27B-47EB-8EA4-7EE34954C2D6}"/>
          </ac:spMkLst>
        </pc:spChg>
        <pc:spChg chg="add">
          <ac:chgData name="Guest User" userId="S::urn:spo:anon#88318d047cfa34b4dd962f1d574a91837f4655e66cc04da6ce818b9fc7e4b9de::" providerId="AD" clId="Web-{5B65C119-205C-D410-DD84-9BE3D0301BAE}" dt="2023-12-03T14:21:02.525" v="264"/>
          <ac:spMkLst>
            <pc:docMk/>
            <pc:sldMk cId="1341283215" sldId="274"/>
            <ac:spMk id="21" creationId="{923E8915-D2AA-4327-A45A-972C3CA9574B}"/>
          </ac:spMkLst>
        </pc:spChg>
        <pc:spChg chg="add">
          <ac:chgData name="Guest User" userId="S::urn:spo:anon#88318d047cfa34b4dd962f1d574a91837f4655e66cc04da6ce818b9fc7e4b9de::" providerId="AD" clId="Web-{5B65C119-205C-D410-DD84-9BE3D0301BAE}" dt="2023-12-03T14:21:02.525" v="264"/>
          <ac:spMkLst>
            <pc:docMk/>
            <pc:sldMk cId="1341283215" sldId="274"/>
            <ac:spMk id="23" creationId="{8302FC3C-9804-4950-B721-5FD704BA6065}"/>
          </ac:spMkLst>
        </pc:spChg>
        <pc:spChg chg="add">
          <ac:chgData name="Guest User" userId="S::urn:spo:anon#88318d047cfa34b4dd962f1d574a91837f4655e66cc04da6ce818b9fc7e4b9de::" providerId="AD" clId="Web-{5B65C119-205C-D410-DD84-9BE3D0301BAE}" dt="2023-12-03T14:21:02.525" v="264"/>
          <ac:spMkLst>
            <pc:docMk/>
            <pc:sldMk cId="1341283215" sldId="274"/>
            <ac:spMk id="29" creationId="{F3798573-F27B-47EB-8EA4-7EE34954C2D6}"/>
          </ac:spMkLst>
        </pc:spChg>
        <pc:picChg chg="del">
          <ac:chgData name="Guest User" userId="S::urn:spo:anon#88318d047cfa34b4dd962f1d574a91837f4655e66cc04da6ce818b9fc7e4b9de::" providerId="AD" clId="Web-{5B65C119-205C-D410-DD84-9BE3D0301BAE}" dt="2023-12-03T14:21:02.525" v="264"/>
          <ac:picMkLst>
            <pc:docMk/>
            <pc:sldMk cId="1341283215" sldId="274"/>
            <ac:picMk id="14" creationId="{3BC6EBB2-9BDC-4075-BA6B-43A9FBF9C86C}"/>
          </ac:picMkLst>
        </pc:picChg>
        <pc:picChg chg="add">
          <ac:chgData name="Guest User" userId="S::urn:spo:anon#88318d047cfa34b4dd962f1d574a91837f4655e66cc04da6ce818b9fc7e4b9de::" providerId="AD" clId="Web-{5B65C119-205C-D410-DD84-9BE3D0301BAE}" dt="2023-12-03T14:21:02.525" v="264"/>
          <ac:picMkLst>
            <pc:docMk/>
            <pc:sldMk cId="1341283215" sldId="274"/>
            <ac:picMk id="27" creationId="{3BC6EBB2-9BDC-4075-BA6B-43A9FBF9C86C}"/>
          </ac:picMkLst>
        </pc:picChg>
        <pc:cxnChg chg="del">
          <ac:chgData name="Guest User" userId="S::urn:spo:anon#88318d047cfa34b4dd962f1d574a91837f4655e66cc04da6ce818b9fc7e4b9de::" providerId="AD" clId="Web-{5B65C119-205C-D410-DD84-9BE3D0301BAE}" dt="2023-12-03T14:21:02.525" v="264"/>
          <ac:cxnSpMkLst>
            <pc:docMk/>
            <pc:sldMk cId="1341283215" sldId="274"/>
            <ac:cxnSpMk id="12" creationId="{6B9695BD-ECF6-49CA-8877-8C493193C65D}"/>
          </ac:cxnSpMkLst>
        </pc:cxnChg>
        <pc:cxnChg chg="add">
          <ac:chgData name="Guest User" userId="S::urn:spo:anon#88318d047cfa34b4dd962f1d574a91837f4655e66cc04da6ce818b9fc7e4b9de::" providerId="AD" clId="Web-{5B65C119-205C-D410-DD84-9BE3D0301BAE}" dt="2023-12-03T14:21:02.525" v="264"/>
          <ac:cxnSpMkLst>
            <pc:docMk/>
            <pc:sldMk cId="1341283215" sldId="274"/>
            <ac:cxnSpMk id="25" creationId="{6B9695BD-ECF6-49CA-8877-8C493193C65D}"/>
          </ac:cxnSpMkLst>
        </pc:cxnChg>
      </pc:sldChg>
      <pc:sldChg chg="add del replId">
        <pc:chgData name="Guest User" userId="S::urn:spo:anon#88318d047cfa34b4dd962f1d574a91837f4655e66cc04da6ce818b9fc7e4b9de::" providerId="AD" clId="Web-{5B65C119-205C-D410-DD84-9BE3D0301BAE}" dt="2023-12-03T14:19:57.102" v="257"/>
        <pc:sldMkLst>
          <pc:docMk/>
          <pc:sldMk cId="4290012330" sldId="274"/>
        </pc:sldMkLst>
      </pc:sldChg>
      <pc:sldMasterChg chg="del delSldLayout">
        <pc:chgData name="Guest User" userId="S::urn:spo:anon#88318d047cfa34b4dd962f1d574a91837f4655e66cc04da6ce818b9fc7e4b9de::" providerId="AD" clId="Web-{5B65C119-205C-D410-DD84-9BE3D0301BAE}" dt="2023-12-03T12:53:23.189" v="0"/>
        <pc:sldMasterMkLst>
          <pc:docMk/>
          <pc:sldMasterMk cId="3417030735" sldId="2147483648"/>
        </pc:sldMasterMkLst>
        <pc:sldLayoutChg chg="del">
          <pc:chgData name="Guest User" userId="S::urn:spo:anon#88318d047cfa34b4dd962f1d574a91837f4655e66cc04da6ce818b9fc7e4b9de::" providerId="AD" clId="Web-{5B65C119-205C-D410-DD84-9BE3D0301BAE}" dt="2023-12-03T12:53:23.189" v="0"/>
          <pc:sldLayoutMkLst>
            <pc:docMk/>
            <pc:sldMasterMk cId="3417030735" sldId="2147483648"/>
            <pc:sldLayoutMk cId="2939607574" sldId="2147483649"/>
          </pc:sldLayoutMkLst>
        </pc:sldLayoutChg>
        <pc:sldLayoutChg chg="del">
          <pc:chgData name="Guest User" userId="S::urn:spo:anon#88318d047cfa34b4dd962f1d574a91837f4655e66cc04da6ce818b9fc7e4b9de::" providerId="AD" clId="Web-{5B65C119-205C-D410-DD84-9BE3D0301BAE}" dt="2023-12-03T12:53:23.189" v="0"/>
          <pc:sldLayoutMkLst>
            <pc:docMk/>
            <pc:sldMasterMk cId="3417030735" sldId="2147483648"/>
            <pc:sldLayoutMk cId="2881692267" sldId="2147483650"/>
          </pc:sldLayoutMkLst>
        </pc:sldLayoutChg>
        <pc:sldLayoutChg chg="del">
          <pc:chgData name="Guest User" userId="S::urn:spo:anon#88318d047cfa34b4dd962f1d574a91837f4655e66cc04da6ce818b9fc7e4b9de::" providerId="AD" clId="Web-{5B65C119-205C-D410-DD84-9BE3D0301BAE}" dt="2023-12-03T12:53:23.189" v="0"/>
          <pc:sldLayoutMkLst>
            <pc:docMk/>
            <pc:sldMasterMk cId="3417030735" sldId="2147483648"/>
            <pc:sldLayoutMk cId="786449666" sldId="2147483651"/>
          </pc:sldLayoutMkLst>
        </pc:sldLayoutChg>
        <pc:sldLayoutChg chg="del">
          <pc:chgData name="Guest User" userId="S::urn:spo:anon#88318d047cfa34b4dd962f1d574a91837f4655e66cc04da6ce818b9fc7e4b9de::" providerId="AD" clId="Web-{5B65C119-205C-D410-DD84-9BE3D0301BAE}" dt="2023-12-03T12:53:23.189" v="0"/>
          <pc:sldLayoutMkLst>
            <pc:docMk/>
            <pc:sldMasterMk cId="3417030735" sldId="2147483648"/>
            <pc:sldLayoutMk cId="1573419637" sldId="2147483652"/>
          </pc:sldLayoutMkLst>
        </pc:sldLayoutChg>
        <pc:sldLayoutChg chg="del">
          <pc:chgData name="Guest User" userId="S::urn:spo:anon#88318d047cfa34b4dd962f1d574a91837f4655e66cc04da6ce818b9fc7e4b9de::" providerId="AD" clId="Web-{5B65C119-205C-D410-DD84-9BE3D0301BAE}" dt="2023-12-03T12:53:23.189" v="0"/>
          <pc:sldLayoutMkLst>
            <pc:docMk/>
            <pc:sldMasterMk cId="3417030735" sldId="2147483648"/>
            <pc:sldLayoutMk cId="4289699465" sldId="2147483653"/>
          </pc:sldLayoutMkLst>
        </pc:sldLayoutChg>
        <pc:sldLayoutChg chg="del">
          <pc:chgData name="Guest User" userId="S::urn:spo:anon#88318d047cfa34b4dd962f1d574a91837f4655e66cc04da6ce818b9fc7e4b9de::" providerId="AD" clId="Web-{5B65C119-205C-D410-DD84-9BE3D0301BAE}" dt="2023-12-03T12:53:23.189" v="0"/>
          <pc:sldLayoutMkLst>
            <pc:docMk/>
            <pc:sldMasterMk cId="3417030735" sldId="2147483648"/>
            <pc:sldLayoutMk cId="34338605" sldId="2147483654"/>
          </pc:sldLayoutMkLst>
        </pc:sldLayoutChg>
        <pc:sldLayoutChg chg="del">
          <pc:chgData name="Guest User" userId="S::urn:spo:anon#88318d047cfa34b4dd962f1d574a91837f4655e66cc04da6ce818b9fc7e4b9de::" providerId="AD" clId="Web-{5B65C119-205C-D410-DD84-9BE3D0301BAE}" dt="2023-12-03T12:53:23.189" v="0"/>
          <pc:sldLayoutMkLst>
            <pc:docMk/>
            <pc:sldMasterMk cId="3417030735" sldId="2147483648"/>
            <pc:sldLayoutMk cId="534692114" sldId="2147483655"/>
          </pc:sldLayoutMkLst>
        </pc:sldLayoutChg>
        <pc:sldLayoutChg chg="del">
          <pc:chgData name="Guest User" userId="S::urn:spo:anon#88318d047cfa34b4dd962f1d574a91837f4655e66cc04da6ce818b9fc7e4b9de::" providerId="AD" clId="Web-{5B65C119-205C-D410-DD84-9BE3D0301BAE}" dt="2023-12-03T12:53:23.189" v="0"/>
          <pc:sldLayoutMkLst>
            <pc:docMk/>
            <pc:sldMasterMk cId="3417030735" sldId="2147483648"/>
            <pc:sldLayoutMk cId="3255682778" sldId="2147483656"/>
          </pc:sldLayoutMkLst>
        </pc:sldLayoutChg>
        <pc:sldLayoutChg chg="del">
          <pc:chgData name="Guest User" userId="S::urn:spo:anon#88318d047cfa34b4dd962f1d574a91837f4655e66cc04da6ce818b9fc7e4b9de::" providerId="AD" clId="Web-{5B65C119-205C-D410-DD84-9BE3D0301BAE}" dt="2023-12-03T12:53:23.189" v="0"/>
          <pc:sldLayoutMkLst>
            <pc:docMk/>
            <pc:sldMasterMk cId="3417030735" sldId="2147483648"/>
            <pc:sldLayoutMk cId="211253554" sldId="2147483657"/>
          </pc:sldLayoutMkLst>
        </pc:sldLayoutChg>
        <pc:sldLayoutChg chg="del">
          <pc:chgData name="Guest User" userId="S::urn:spo:anon#88318d047cfa34b4dd962f1d574a91837f4655e66cc04da6ce818b9fc7e4b9de::" providerId="AD" clId="Web-{5B65C119-205C-D410-DD84-9BE3D0301BAE}" dt="2023-12-03T12:53:23.189" v="0"/>
          <pc:sldLayoutMkLst>
            <pc:docMk/>
            <pc:sldMasterMk cId="3417030735" sldId="2147483648"/>
            <pc:sldLayoutMk cId="2609781152" sldId="2147483658"/>
          </pc:sldLayoutMkLst>
        </pc:sldLayoutChg>
        <pc:sldLayoutChg chg="del">
          <pc:chgData name="Guest User" userId="S::urn:spo:anon#88318d047cfa34b4dd962f1d574a91837f4655e66cc04da6ce818b9fc7e4b9de::" providerId="AD" clId="Web-{5B65C119-205C-D410-DD84-9BE3D0301BAE}" dt="2023-12-03T12:53:23.189" v="0"/>
          <pc:sldLayoutMkLst>
            <pc:docMk/>
            <pc:sldMasterMk cId="3417030735" sldId="2147483648"/>
            <pc:sldLayoutMk cId="1490167307" sldId="2147483659"/>
          </pc:sldLayoutMkLst>
        </pc:sldLayoutChg>
      </pc:sldMasterChg>
      <pc:sldMasterChg chg="add del addSldLayout delSldLayout modSldLayout">
        <pc:chgData name="Guest User" userId="S::urn:spo:anon#88318d047cfa34b4dd962f1d574a91837f4655e66cc04da6ce818b9fc7e4b9de::" providerId="AD" clId="Web-{5B65C119-205C-D410-DD84-9BE3D0301BAE}" dt="2023-12-03T12:53:31.267" v="1"/>
        <pc:sldMasterMkLst>
          <pc:docMk/>
          <pc:sldMasterMk cId="2768752476" sldId="2147483660"/>
        </pc:sldMasterMkLst>
        <pc:sldLayoutChg chg="add del mod replId">
          <pc:chgData name="Guest User" userId="S::urn:spo:anon#88318d047cfa34b4dd962f1d574a91837f4655e66cc04da6ce818b9fc7e4b9de::" providerId="AD" clId="Web-{5B65C119-205C-D410-DD84-9BE3D0301BAE}" dt="2023-12-03T12:53:31.267" v="1"/>
          <pc:sldLayoutMkLst>
            <pc:docMk/>
            <pc:sldMasterMk cId="2768752476" sldId="2147483660"/>
            <pc:sldLayoutMk cId="1356705139" sldId="2147483661"/>
          </pc:sldLayoutMkLst>
        </pc:sldLayoutChg>
        <pc:sldLayoutChg chg="add del mod replId">
          <pc:chgData name="Guest User" userId="S::urn:spo:anon#88318d047cfa34b4dd962f1d574a91837f4655e66cc04da6ce818b9fc7e4b9de::" providerId="AD" clId="Web-{5B65C119-205C-D410-DD84-9BE3D0301BAE}" dt="2023-12-03T12:53:31.267" v="1"/>
          <pc:sldLayoutMkLst>
            <pc:docMk/>
            <pc:sldMasterMk cId="2768752476" sldId="2147483660"/>
            <pc:sldLayoutMk cId="937646215" sldId="2147483662"/>
          </pc:sldLayoutMkLst>
        </pc:sldLayoutChg>
        <pc:sldLayoutChg chg="add del mod replId">
          <pc:chgData name="Guest User" userId="S::urn:spo:anon#88318d047cfa34b4dd962f1d574a91837f4655e66cc04da6ce818b9fc7e4b9de::" providerId="AD" clId="Web-{5B65C119-205C-D410-DD84-9BE3D0301BAE}" dt="2023-12-03T12:53:31.267" v="1"/>
          <pc:sldLayoutMkLst>
            <pc:docMk/>
            <pc:sldMasterMk cId="2768752476" sldId="2147483660"/>
            <pc:sldLayoutMk cId="2878014110" sldId="2147483663"/>
          </pc:sldLayoutMkLst>
        </pc:sldLayoutChg>
        <pc:sldLayoutChg chg="add del mod replId">
          <pc:chgData name="Guest User" userId="S::urn:spo:anon#88318d047cfa34b4dd962f1d574a91837f4655e66cc04da6ce818b9fc7e4b9de::" providerId="AD" clId="Web-{5B65C119-205C-D410-DD84-9BE3D0301BAE}" dt="2023-12-03T12:53:31.267" v="1"/>
          <pc:sldLayoutMkLst>
            <pc:docMk/>
            <pc:sldMasterMk cId="2768752476" sldId="2147483660"/>
            <pc:sldLayoutMk cId="1724023985" sldId="2147483664"/>
          </pc:sldLayoutMkLst>
        </pc:sldLayoutChg>
        <pc:sldLayoutChg chg="add del mod replId">
          <pc:chgData name="Guest User" userId="S::urn:spo:anon#88318d047cfa34b4dd962f1d574a91837f4655e66cc04da6ce818b9fc7e4b9de::" providerId="AD" clId="Web-{5B65C119-205C-D410-DD84-9BE3D0301BAE}" dt="2023-12-03T12:53:31.267" v="1"/>
          <pc:sldLayoutMkLst>
            <pc:docMk/>
            <pc:sldMasterMk cId="2768752476" sldId="2147483660"/>
            <pc:sldLayoutMk cId="2226112487" sldId="2147483665"/>
          </pc:sldLayoutMkLst>
        </pc:sldLayoutChg>
        <pc:sldLayoutChg chg="add del mod replId">
          <pc:chgData name="Guest User" userId="S::urn:spo:anon#88318d047cfa34b4dd962f1d574a91837f4655e66cc04da6ce818b9fc7e4b9de::" providerId="AD" clId="Web-{5B65C119-205C-D410-DD84-9BE3D0301BAE}" dt="2023-12-03T12:53:31.267" v="1"/>
          <pc:sldLayoutMkLst>
            <pc:docMk/>
            <pc:sldMasterMk cId="2768752476" sldId="2147483660"/>
            <pc:sldLayoutMk cId="2273330961" sldId="2147483666"/>
          </pc:sldLayoutMkLst>
        </pc:sldLayoutChg>
        <pc:sldLayoutChg chg="add del mod replId">
          <pc:chgData name="Guest User" userId="S::urn:spo:anon#88318d047cfa34b4dd962f1d574a91837f4655e66cc04da6ce818b9fc7e4b9de::" providerId="AD" clId="Web-{5B65C119-205C-D410-DD84-9BE3D0301BAE}" dt="2023-12-03T12:53:31.267" v="1"/>
          <pc:sldLayoutMkLst>
            <pc:docMk/>
            <pc:sldMasterMk cId="2768752476" sldId="2147483660"/>
            <pc:sldLayoutMk cId="3168080352" sldId="2147483667"/>
          </pc:sldLayoutMkLst>
        </pc:sldLayoutChg>
        <pc:sldLayoutChg chg="add del mod replId">
          <pc:chgData name="Guest User" userId="S::urn:spo:anon#88318d047cfa34b4dd962f1d574a91837f4655e66cc04da6ce818b9fc7e4b9de::" providerId="AD" clId="Web-{5B65C119-205C-D410-DD84-9BE3D0301BAE}" dt="2023-12-03T12:53:31.267" v="1"/>
          <pc:sldLayoutMkLst>
            <pc:docMk/>
            <pc:sldMasterMk cId="2768752476" sldId="2147483660"/>
            <pc:sldLayoutMk cId="4064159448" sldId="2147483668"/>
          </pc:sldLayoutMkLst>
        </pc:sldLayoutChg>
        <pc:sldLayoutChg chg="add del mod replId">
          <pc:chgData name="Guest User" userId="S::urn:spo:anon#88318d047cfa34b4dd962f1d574a91837f4655e66cc04da6ce818b9fc7e4b9de::" providerId="AD" clId="Web-{5B65C119-205C-D410-DD84-9BE3D0301BAE}" dt="2023-12-03T12:53:31.267" v="1"/>
          <pc:sldLayoutMkLst>
            <pc:docMk/>
            <pc:sldMasterMk cId="2768752476" sldId="2147483660"/>
            <pc:sldLayoutMk cId="4173055034" sldId="2147483669"/>
          </pc:sldLayoutMkLst>
        </pc:sldLayoutChg>
        <pc:sldLayoutChg chg="add del mod replId">
          <pc:chgData name="Guest User" userId="S::urn:spo:anon#88318d047cfa34b4dd962f1d574a91837f4655e66cc04da6ce818b9fc7e4b9de::" providerId="AD" clId="Web-{5B65C119-205C-D410-DD84-9BE3D0301BAE}" dt="2023-12-03T12:53:31.267" v="1"/>
          <pc:sldLayoutMkLst>
            <pc:docMk/>
            <pc:sldMasterMk cId="2768752476" sldId="2147483660"/>
            <pc:sldLayoutMk cId="267973951" sldId="2147483670"/>
          </pc:sldLayoutMkLst>
        </pc:sldLayoutChg>
        <pc:sldLayoutChg chg="add del mod replId">
          <pc:chgData name="Guest User" userId="S::urn:spo:anon#88318d047cfa34b4dd962f1d574a91837f4655e66cc04da6ce818b9fc7e4b9de::" providerId="AD" clId="Web-{5B65C119-205C-D410-DD84-9BE3D0301BAE}" dt="2023-12-03T12:53:31.267" v="1"/>
          <pc:sldLayoutMkLst>
            <pc:docMk/>
            <pc:sldMasterMk cId="2768752476" sldId="2147483660"/>
            <pc:sldLayoutMk cId="1773443319" sldId="2147483671"/>
          </pc:sldLayoutMkLst>
        </pc:sldLayoutChg>
      </pc:sldMasterChg>
      <pc:sldMasterChg chg="add del addSldLayout delSldLayout">
        <pc:chgData name="Guest User" userId="S::urn:spo:anon#88318d047cfa34b4dd962f1d574a91837f4655e66cc04da6ce818b9fc7e4b9de::" providerId="AD" clId="Web-{5B65C119-205C-D410-DD84-9BE3D0301BAE}" dt="2023-12-03T13:26:06.616" v="2"/>
        <pc:sldMasterMkLst>
          <pc:docMk/>
          <pc:sldMasterMk cId="1282216822" sldId="2147483685"/>
        </pc:sldMasterMkLst>
        <pc:sldLayoutChg chg="add del">
          <pc:chgData name="Guest User" userId="S::urn:spo:anon#88318d047cfa34b4dd962f1d574a91837f4655e66cc04da6ce818b9fc7e4b9de::" providerId="AD" clId="Web-{5B65C119-205C-D410-DD84-9BE3D0301BAE}" dt="2023-12-03T13:26:06.616" v="2"/>
          <pc:sldLayoutMkLst>
            <pc:docMk/>
            <pc:sldMasterMk cId="1282216822" sldId="2147483685"/>
            <pc:sldLayoutMk cId="702311359" sldId="2147483674"/>
          </pc:sldLayoutMkLst>
        </pc:sldLayoutChg>
        <pc:sldLayoutChg chg="add del">
          <pc:chgData name="Guest User" userId="S::urn:spo:anon#88318d047cfa34b4dd962f1d574a91837f4655e66cc04da6ce818b9fc7e4b9de::" providerId="AD" clId="Web-{5B65C119-205C-D410-DD84-9BE3D0301BAE}" dt="2023-12-03T13:26:06.616" v="2"/>
          <pc:sldLayoutMkLst>
            <pc:docMk/>
            <pc:sldMasterMk cId="1282216822" sldId="2147483685"/>
            <pc:sldLayoutMk cId="2367921671" sldId="2147483675"/>
          </pc:sldLayoutMkLst>
        </pc:sldLayoutChg>
        <pc:sldLayoutChg chg="add del">
          <pc:chgData name="Guest User" userId="S::urn:spo:anon#88318d047cfa34b4dd962f1d574a91837f4655e66cc04da6ce818b9fc7e4b9de::" providerId="AD" clId="Web-{5B65C119-205C-D410-DD84-9BE3D0301BAE}" dt="2023-12-03T13:26:06.616" v="2"/>
          <pc:sldLayoutMkLst>
            <pc:docMk/>
            <pc:sldMasterMk cId="1282216822" sldId="2147483685"/>
            <pc:sldLayoutMk cId="486040045" sldId="2147483676"/>
          </pc:sldLayoutMkLst>
        </pc:sldLayoutChg>
        <pc:sldLayoutChg chg="add del">
          <pc:chgData name="Guest User" userId="S::urn:spo:anon#88318d047cfa34b4dd962f1d574a91837f4655e66cc04da6ce818b9fc7e4b9de::" providerId="AD" clId="Web-{5B65C119-205C-D410-DD84-9BE3D0301BAE}" dt="2023-12-03T13:26:06.616" v="2"/>
          <pc:sldLayoutMkLst>
            <pc:docMk/>
            <pc:sldMasterMk cId="1282216822" sldId="2147483685"/>
            <pc:sldLayoutMk cId="2528453883" sldId="2147483677"/>
          </pc:sldLayoutMkLst>
        </pc:sldLayoutChg>
        <pc:sldLayoutChg chg="add del">
          <pc:chgData name="Guest User" userId="S::urn:spo:anon#88318d047cfa34b4dd962f1d574a91837f4655e66cc04da6ce818b9fc7e4b9de::" providerId="AD" clId="Web-{5B65C119-205C-D410-DD84-9BE3D0301BAE}" dt="2023-12-03T13:26:06.616" v="2"/>
          <pc:sldLayoutMkLst>
            <pc:docMk/>
            <pc:sldMasterMk cId="1282216822" sldId="2147483685"/>
            <pc:sldLayoutMk cId="2787731226" sldId="2147483678"/>
          </pc:sldLayoutMkLst>
        </pc:sldLayoutChg>
        <pc:sldLayoutChg chg="add del">
          <pc:chgData name="Guest User" userId="S::urn:spo:anon#88318d047cfa34b4dd962f1d574a91837f4655e66cc04da6ce818b9fc7e4b9de::" providerId="AD" clId="Web-{5B65C119-205C-D410-DD84-9BE3D0301BAE}" dt="2023-12-03T13:26:06.616" v="2"/>
          <pc:sldLayoutMkLst>
            <pc:docMk/>
            <pc:sldMasterMk cId="1282216822" sldId="2147483685"/>
            <pc:sldLayoutMk cId="1561848204" sldId="2147483679"/>
          </pc:sldLayoutMkLst>
        </pc:sldLayoutChg>
        <pc:sldLayoutChg chg="add del">
          <pc:chgData name="Guest User" userId="S::urn:spo:anon#88318d047cfa34b4dd962f1d574a91837f4655e66cc04da6ce818b9fc7e4b9de::" providerId="AD" clId="Web-{5B65C119-205C-D410-DD84-9BE3D0301BAE}" dt="2023-12-03T13:26:06.616" v="2"/>
          <pc:sldLayoutMkLst>
            <pc:docMk/>
            <pc:sldMasterMk cId="1282216822" sldId="2147483685"/>
            <pc:sldLayoutMk cId="4269237318" sldId="2147483680"/>
          </pc:sldLayoutMkLst>
        </pc:sldLayoutChg>
        <pc:sldLayoutChg chg="add del">
          <pc:chgData name="Guest User" userId="S::urn:spo:anon#88318d047cfa34b4dd962f1d574a91837f4655e66cc04da6ce818b9fc7e4b9de::" providerId="AD" clId="Web-{5B65C119-205C-D410-DD84-9BE3D0301BAE}" dt="2023-12-03T13:26:06.616" v="2"/>
          <pc:sldLayoutMkLst>
            <pc:docMk/>
            <pc:sldMasterMk cId="1282216822" sldId="2147483685"/>
            <pc:sldLayoutMk cId="1773847350" sldId="2147483681"/>
          </pc:sldLayoutMkLst>
        </pc:sldLayoutChg>
        <pc:sldLayoutChg chg="add del">
          <pc:chgData name="Guest User" userId="S::urn:spo:anon#88318d047cfa34b4dd962f1d574a91837f4655e66cc04da6ce818b9fc7e4b9de::" providerId="AD" clId="Web-{5B65C119-205C-D410-DD84-9BE3D0301BAE}" dt="2023-12-03T13:26:06.616" v="2"/>
          <pc:sldLayoutMkLst>
            <pc:docMk/>
            <pc:sldMasterMk cId="1282216822" sldId="2147483685"/>
            <pc:sldLayoutMk cId="1630040640" sldId="2147483682"/>
          </pc:sldLayoutMkLst>
        </pc:sldLayoutChg>
        <pc:sldLayoutChg chg="add del">
          <pc:chgData name="Guest User" userId="S::urn:spo:anon#88318d047cfa34b4dd962f1d574a91837f4655e66cc04da6ce818b9fc7e4b9de::" providerId="AD" clId="Web-{5B65C119-205C-D410-DD84-9BE3D0301BAE}" dt="2023-12-03T13:26:06.616" v="2"/>
          <pc:sldLayoutMkLst>
            <pc:docMk/>
            <pc:sldMasterMk cId="1282216822" sldId="2147483685"/>
            <pc:sldLayoutMk cId="740429594" sldId="2147483683"/>
          </pc:sldLayoutMkLst>
        </pc:sldLayoutChg>
        <pc:sldLayoutChg chg="add del">
          <pc:chgData name="Guest User" userId="S::urn:spo:anon#88318d047cfa34b4dd962f1d574a91837f4655e66cc04da6ce818b9fc7e4b9de::" providerId="AD" clId="Web-{5B65C119-205C-D410-DD84-9BE3D0301BAE}" dt="2023-12-03T13:26:06.616" v="2"/>
          <pc:sldLayoutMkLst>
            <pc:docMk/>
            <pc:sldMasterMk cId="1282216822" sldId="2147483685"/>
            <pc:sldLayoutMk cId="1149414883" sldId="2147483684"/>
          </pc:sldLayoutMkLst>
        </pc:sldLayoutChg>
      </pc:sldMasterChg>
      <pc:sldMasterChg chg="add del addSldLayout delSldLayout modSldLayout">
        <pc:chgData name="Guest User" userId="S::urn:spo:anon#88318d047cfa34b4dd962f1d574a91837f4655e66cc04da6ce818b9fc7e4b9de::" providerId="AD" clId="Web-{5B65C119-205C-D410-DD84-9BE3D0301BAE}" dt="2023-12-03T13:26:18.663" v="4"/>
        <pc:sldMasterMkLst>
          <pc:docMk/>
          <pc:sldMasterMk cId="71998277" sldId="2147483686"/>
        </pc:sldMasterMkLst>
        <pc:sldLayoutChg chg="add del mod replId">
          <pc:chgData name="Guest User" userId="S::urn:spo:anon#88318d047cfa34b4dd962f1d574a91837f4655e66cc04da6ce818b9fc7e4b9de::" providerId="AD" clId="Web-{5B65C119-205C-D410-DD84-9BE3D0301BAE}" dt="2023-12-03T13:26:18.663" v="4"/>
          <pc:sldLayoutMkLst>
            <pc:docMk/>
            <pc:sldMasterMk cId="71998277" sldId="2147483686"/>
            <pc:sldLayoutMk cId="2625923147" sldId="2147483687"/>
          </pc:sldLayoutMkLst>
        </pc:sldLayoutChg>
        <pc:sldLayoutChg chg="add del mod replId">
          <pc:chgData name="Guest User" userId="S::urn:spo:anon#88318d047cfa34b4dd962f1d574a91837f4655e66cc04da6ce818b9fc7e4b9de::" providerId="AD" clId="Web-{5B65C119-205C-D410-DD84-9BE3D0301BAE}" dt="2023-12-03T13:26:18.663" v="4"/>
          <pc:sldLayoutMkLst>
            <pc:docMk/>
            <pc:sldMasterMk cId="71998277" sldId="2147483686"/>
            <pc:sldLayoutMk cId="456941658" sldId="2147483688"/>
          </pc:sldLayoutMkLst>
        </pc:sldLayoutChg>
        <pc:sldLayoutChg chg="add del mod replId">
          <pc:chgData name="Guest User" userId="S::urn:spo:anon#88318d047cfa34b4dd962f1d574a91837f4655e66cc04da6ce818b9fc7e4b9de::" providerId="AD" clId="Web-{5B65C119-205C-D410-DD84-9BE3D0301BAE}" dt="2023-12-03T13:26:18.663" v="4"/>
          <pc:sldLayoutMkLst>
            <pc:docMk/>
            <pc:sldMasterMk cId="71998277" sldId="2147483686"/>
            <pc:sldLayoutMk cId="1572498630" sldId="2147483689"/>
          </pc:sldLayoutMkLst>
        </pc:sldLayoutChg>
        <pc:sldLayoutChg chg="add del mod replId">
          <pc:chgData name="Guest User" userId="S::urn:spo:anon#88318d047cfa34b4dd962f1d574a91837f4655e66cc04da6ce818b9fc7e4b9de::" providerId="AD" clId="Web-{5B65C119-205C-D410-DD84-9BE3D0301BAE}" dt="2023-12-03T13:26:18.663" v="4"/>
          <pc:sldLayoutMkLst>
            <pc:docMk/>
            <pc:sldMasterMk cId="71998277" sldId="2147483686"/>
            <pc:sldLayoutMk cId="3635684040" sldId="2147483690"/>
          </pc:sldLayoutMkLst>
        </pc:sldLayoutChg>
        <pc:sldLayoutChg chg="add del mod replId">
          <pc:chgData name="Guest User" userId="S::urn:spo:anon#88318d047cfa34b4dd962f1d574a91837f4655e66cc04da6ce818b9fc7e4b9de::" providerId="AD" clId="Web-{5B65C119-205C-D410-DD84-9BE3D0301BAE}" dt="2023-12-03T13:26:18.663" v="4"/>
          <pc:sldLayoutMkLst>
            <pc:docMk/>
            <pc:sldMasterMk cId="71998277" sldId="2147483686"/>
            <pc:sldLayoutMk cId="1165131310" sldId="2147483691"/>
          </pc:sldLayoutMkLst>
        </pc:sldLayoutChg>
        <pc:sldLayoutChg chg="add del mod replId">
          <pc:chgData name="Guest User" userId="S::urn:spo:anon#88318d047cfa34b4dd962f1d574a91837f4655e66cc04da6ce818b9fc7e4b9de::" providerId="AD" clId="Web-{5B65C119-205C-D410-DD84-9BE3D0301BAE}" dt="2023-12-03T13:26:18.663" v="4"/>
          <pc:sldLayoutMkLst>
            <pc:docMk/>
            <pc:sldMasterMk cId="71998277" sldId="2147483686"/>
            <pc:sldLayoutMk cId="1925937296" sldId="2147483692"/>
          </pc:sldLayoutMkLst>
        </pc:sldLayoutChg>
        <pc:sldLayoutChg chg="add del mod replId">
          <pc:chgData name="Guest User" userId="S::urn:spo:anon#88318d047cfa34b4dd962f1d574a91837f4655e66cc04da6ce818b9fc7e4b9de::" providerId="AD" clId="Web-{5B65C119-205C-D410-DD84-9BE3D0301BAE}" dt="2023-12-03T13:26:18.663" v="4"/>
          <pc:sldLayoutMkLst>
            <pc:docMk/>
            <pc:sldMasterMk cId="71998277" sldId="2147483686"/>
            <pc:sldLayoutMk cId="2072004074" sldId="2147483693"/>
          </pc:sldLayoutMkLst>
        </pc:sldLayoutChg>
        <pc:sldLayoutChg chg="add del mod replId">
          <pc:chgData name="Guest User" userId="S::urn:spo:anon#88318d047cfa34b4dd962f1d574a91837f4655e66cc04da6ce818b9fc7e4b9de::" providerId="AD" clId="Web-{5B65C119-205C-D410-DD84-9BE3D0301BAE}" dt="2023-12-03T13:26:18.663" v="4"/>
          <pc:sldLayoutMkLst>
            <pc:docMk/>
            <pc:sldMasterMk cId="71998277" sldId="2147483686"/>
            <pc:sldLayoutMk cId="551678689" sldId="2147483694"/>
          </pc:sldLayoutMkLst>
        </pc:sldLayoutChg>
        <pc:sldLayoutChg chg="add del mod replId">
          <pc:chgData name="Guest User" userId="S::urn:spo:anon#88318d047cfa34b4dd962f1d574a91837f4655e66cc04da6ce818b9fc7e4b9de::" providerId="AD" clId="Web-{5B65C119-205C-D410-DD84-9BE3D0301BAE}" dt="2023-12-03T13:26:18.663" v="4"/>
          <pc:sldLayoutMkLst>
            <pc:docMk/>
            <pc:sldMasterMk cId="71998277" sldId="2147483686"/>
            <pc:sldLayoutMk cId="3290674603" sldId="2147483695"/>
          </pc:sldLayoutMkLst>
        </pc:sldLayoutChg>
        <pc:sldLayoutChg chg="add del mod replId">
          <pc:chgData name="Guest User" userId="S::urn:spo:anon#88318d047cfa34b4dd962f1d574a91837f4655e66cc04da6ce818b9fc7e4b9de::" providerId="AD" clId="Web-{5B65C119-205C-D410-DD84-9BE3D0301BAE}" dt="2023-12-03T13:26:18.663" v="4"/>
          <pc:sldLayoutMkLst>
            <pc:docMk/>
            <pc:sldMasterMk cId="71998277" sldId="2147483686"/>
            <pc:sldLayoutMk cId="615073088" sldId="2147483696"/>
          </pc:sldLayoutMkLst>
        </pc:sldLayoutChg>
        <pc:sldLayoutChg chg="add del mod replId">
          <pc:chgData name="Guest User" userId="S::urn:spo:anon#88318d047cfa34b4dd962f1d574a91837f4655e66cc04da6ce818b9fc7e4b9de::" providerId="AD" clId="Web-{5B65C119-205C-D410-DD84-9BE3D0301BAE}" dt="2023-12-03T13:26:18.663" v="4"/>
          <pc:sldLayoutMkLst>
            <pc:docMk/>
            <pc:sldMasterMk cId="71998277" sldId="2147483686"/>
            <pc:sldLayoutMk cId="4176337964" sldId="2147483697"/>
          </pc:sldLayoutMkLst>
        </pc:sldLayoutChg>
      </pc:sldMasterChg>
      <pc:sldMasterChg chg="add addSldLayout modSldLayout">
        <pc:chgData name="Guest User" userId="S::urn:spo:anon#88318d047cfa34b4dd962f1d574a91837f4655e66cc04da6ce818b9fc7e4b9de::" providerId="AD" clId="Web-{5B65C119-205C-D410-DD84-9BE3D0301BAE}" dt="2023-12-03T13:26:18.663" v="4"/>
        <pc:sldMasterMkLst>
          <pc:docMk/>
          <pc:sldMasterMk cId="1099190429" sldId="2147483698"/>
        </pc:sldMasterMkLst>
        <pc:sldLayoutChg chg="add mod replId">
          <pc:chgData name="Guest User" userId="S::urn:spo:anon#88318d047cfa34b4dd962f1d574a91837f4655e66cc04da6ce818b9fc7e4b9de::" providerId="AD" clId="Web-{5B65C119-205C-D410-DD84-9BE3D0301BAE}" dt="2023-12-03T13:26:18.663" v="4"/>
          <pc:sldLayoutMkLst>
            <pc:docMk/>
            <pc:sldMasterMk cId="1099190429" sldId="2147483698"/>
            <pc:sldLayoutMk cId="1732285148" sldId="2147483699"/>
          </pc:sldLayoutMkLst>
        </pc:sldLayoutChg>
        <pc:sldLayoutChg chg="add mod replId">
          <pc:chgData name="Guest User" userId="S::urn:spo:anon#88318d047cfa34b4dd962f1d574a91837f4655e66cc04da6ce818b9fc7e4b9de::" providerId="AD" clId="Web-{5B65C119-205C-D410-DD84-9BE3D0301BAE}" dt="2023-12-03T13:26:18.663" v="4"/>
          <pc:sldLayoutMkLst>
            <pc:docMk/>
            <pc:sldMasterMk cId="1099190429" sldId="2147483698"/>
            <pc:sldLayoutMk cId="3116661572" sldId="2147483700"/>
          </pc:sldLayoutMkLst>
        </pc:sldLayoutChg>
        <pc:sldLayoutChg chg="add mod replId">
          <pc:chgData name="Guest User" userId="S::urn:spo:anon#88318d047cfa34b4dd962f1d574a91837f4655e66cc04da6ce818b9fc7e4b9de::" providerId="AD" clId="Web-{5B65C119-205C-D410-DD84-9BE3D0301BAE}" dt="2023-12-03T13:26:18.663" v="4"/>
          <pc:sldLayoutMkLst>
            <pc:docMk/>
            <pc:sldMasterMk cId="1099190429" sldId="2147483698"/>
            <pc:sldLayoutMk cId="2764338746" sldId="2147483701"/>
          </pc:sldLayoutMkLst>
        </pc:sldLayoutChg>
        <pc:sldLayoutChg chg="add mod replId">
          <pc:chgData name="Guest User" userId="S::urn:spo:anon#88318d047cfa34b4dd962f1d574a91837f4655e66cc04da6ce818b9fc7e4b9de::" providerId="AD" clId="Web-{5B65C119-205C-D410-DD84-9BE3D0301BAE}" dt="2023-12-03T13:26:18.663" v="4"/>
          <pc:sldLayoutMkLst>
            <pc:docMk/>
            <pc:sldMasterMk cId="1099190429" sldId="2147483698"/>
            <pc:sldLayoutMk cId="1410923743" sldId="2147483702"/>
          </pc:sldLayoutMkLst>
        </pc:sldLayoutChg>
        <pc:sldLayoutChg chg="add mod replId">
          <pc:chgData name="Guest User" userId="S::urn:spo:anon#88318d047cfa34b4dd962f1d574a91837f4655e66cc04da6ce818b9fc7e4b9de::" providerId="AD" clId="Web-{5B65C119-205C-D410-DD84-9BE3D0301BAE}" dt="2023-12-03T13:26:18.663" v="4"/>
          <pc:sldLayoutMkLst>
            <pc:docMk/>
            <pc:sldMasterMk cId="1099190429" sldId="2147483698"/>
            <pc:sldLayoutMk cId="1283951137" sldId="2147483703"/>
          </pc:sldLayoutMkLst>
        </pc:sldLayoutChg>
        <pc:sldLayoutChg chg="add mod replId">
          <pc:chgData name="Guest User" userId="S::urn:spo:anon#88318d047cfa34b4dd962f1d574a91837f4655e66cc04da6ce818b9fc7e4b9de::" providerId="AD" clId="Web-{5B65C119-205C-D410-DD84-9BE3D0301BAE}" dt="2023-12-03T13:26:18.663" v="4"/>
          <pc:sldLayoutMkLst>
            <pc:docMk/>
            <pc:sldMasterMk cId="1099190429" sldId="2147483698"/>
            <pc:sldLayoutMk cId="1771404073" sldId="2147483704"/>
          </pc:sldLayoutMkLst>
        </pc:sldLayoutChg>
        <pc:sldLayoutChg chg="add mod replId">
          <pc:chgData name="Guest User" userId="S::urn:spo:anon#88318d047cfa34b4dd962f1d574a91837f4655e66cc04da6ce818b9fc7e4b9de::" providerId="AD" clId="Web-{5B65C119-205C-D410-DD84-9BE3D0301BAE}" dt="2023-12-03T13:26:18.663" v="4"/>
          <pc:sldLayoutMkLst>
            <pc:docMk/>
            <pc:sldMasterMk cId="1099190429" sldId="2147483698"/>
            <pc:sldLayoutMk cId="3409481500" sldId="2147483705"/>
          </pc:sldLayoutMkLst>
        </pc:sldLayoutChg>
        <pc:sldLayoutChg chg="add mod replId">
          <pc:chgData name="Guest User" userId="S::urn:spo:anon#88318d047cfa34b4dd962f1d574a91837f4655e66cc04da6ce818b9fc7e4b9de::" providerId="AD" clId="Web-{5B65C119-205C-D410-DD84-9BE3D0301BAE}" dt="2023-12-03T13:26:18.663" v="4"/>
          <pc:sldLayoutMkLst>
            <pc:docMk/>
            <pc:sldMasterMk cId="1099190429" sldId="2147483698"/>
            <pc:sldLayoutMk cId="280501348" sldId="2147483706"/>
          </pc:sldLayoutMkLst>
        </pc:sldLayoutChg>
        <pc:sldLayoutChg chg="add mod replId">
          <pc:chgData name="Guest User" userId="S::urn:spo:anon#88318d047cfa34b4dd962f1d574a91837f4655e66cc04da6ce818b9fc7e4b9de::" providerId="AD" clId="Web-{5B65C119-205C-D410-DD84-9BE3D0301BAE}" dt="2023-12-03T13:26:18.663" v="4"/>
          <pc:sldLayoutMkLst>
            <pc:docMk/>
            <pc:sldMasterMk cId="1099190429" sldId="2147483698"/>
            <pc:sldLayoutMk cId="1824870934" sldId="2147483707"/>
          </pc:sldLayoutMkLst>
        </pc:sldLayoutChg>
        <pc:sldLayoutChg chg="add mod replId">
          <pc:chgData name="Guest User" userId="S::urn:spo:anon#88318d047cfa34b4dd962f1d574a91837f4655e66cc04da6ce818b9fc7e4b9de::" providerId="AD" clId="Web-{5B65C119-205C-D410-DD84-9BE3D0301BAE}" dt="2023-12-03T13:26:18.663" v="4"/>
          <pc:sldLayoutMkLst>
            <pc:docMk/>
            <pc:sldMasterMk cId="1099190429" sldId="2147483698"/>
            <pc:sldLayoutMk cId="3562885446" sldId="2147483708"/>
          </pc:sldLayoutMkLst>
        </pc:sldLayoutChg>
        <pc:sldLayoutChg chg="add mod replId">
          <pc:chgData name="Guest User" userId="S::urn:spo:anon#88318d047cfa34b4dd962f1d574a91837f4655e66cc04da6ce818b9fc7e4b9de::" providerId="AD" clId="Web-{5B65C119-205C-D410-DD84-9BE3D0301BAE}" dt="2023-12-03T13:26:18.663" v="4"/>
          <pc:sldLayoutMkLst>
            <pc:docMk/>
            <pc:sldMasterMk cId="1099190429" sldId="2147483698"/>
            <pc:sldLayoutMk cId="3854515682" sldId="214748370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3576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915231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61116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474928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6467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12/4/23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76243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12/4/23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41652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8595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226259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75054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16935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55879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8519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12/4/23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85486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12/4/23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99770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12/4/23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7173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470781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12/4/23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203778208"/>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1" name="Picture 2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 name="Oval 2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LK"/>
          </a:p>
        </p:txBody>
      </p:sp>
      <p:pic>
        <p:nvPicPr>
          <p:cNvPr id="25" name="Picture 2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2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9" name="Rectangle 2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LK"/>
          </a:p>
        </p:txBody>
      </p:sp>
      <p:pic>
        <p:nvPicPr>
          <p:cNvPr id="5" name="Content Placeholder 4" descr="A person holding a hand out&#10;&#10;Description automatically generated">
            <a:extLst>
              <a:ext uri="{FF2B5EF4-FFF2-40B4-BE49-F238E27FC236}">
                <a16:creationId xmlns:a16="http://schemas.microsoft.com/office/drawing/2014/main" id="{5EDE6F43-55CC-5775-4510-DDB78B950FC9}"/>
              </a:ext>
            </a:extLst>
          </p:cNvPr>
          <p:cNvPicPr>
            <a:picLocks noGrp="1" noChangeAspect="1"/>
          </p:cNvPicPr>
          <p:nvPr>
            <p:ph idx="1"/>
          </p:nvPr>
        </p:nvPicPr>
        <p:blipFill rotWithShape="1">
          <a:blip r:embed="rId7"/>
          <a:srcRect t="16984" r="-1" b="9811"/>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31"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33" name="Freeform: Shape 32">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EAA8E-F483-C000-9699-E21932737CD2}"/>
              </a:ext>
            </a:extLst>
          </p:cNvPr>
          <p:cNvSpPr>
            <a:spLocks noGrp="1"/>
          </p:cNvSpPr>
          <p:nvPr>
            <p:ph type="title"/>
          </p:nvPr>
        </p:nvSpPr>
        <p:spPr>
          <a:xfrm>
            <a:off x="2667464" y="5275808"/>
            <a:ext cx="6856767" cy="820192"/>
          </a:xfrm>
          <a:ln w="38100">
            <a:solidFill>
              <a:schemeClr val="tx1"/>
            </a:solidFill>
          </a:ln>
        </p:spPr>
        <p:txBody>
          <a:bodyPr vert="horz" lIns="91440" tIns="45720" rIns="91440" bIns="45720" rtlCol="0" anchor="b">
            <a:noAutofit/>
          </a:bodyPr>
          <a:lstStyle/>
          <a:p>
            <a:pPr algn="ctr">
              <a:lnSpc>
                <a:spcPct val="90000"/>
              </a:lnSpc>
            </a:pPr>
            <a:r>
              <a:rPr lang="en-US" b="1">
                <a:solidFill>
                  <a:srgbClr val="EBEBEB"/>
                </a:solidFill>
              </a:rPr>
              <a:t>QR Attendance System</a:t>
            </a:r>
          </a:p>
        </p:txBody>
      </p:sp>
    </p:spTree>
    <p:extLst>
      <p:ext uri="{BB962C8B-B14F-4D97-AF65-F5344CB8AC3E}">
        <p14:creationId xmlns:p14="http://schemas.microsoft.com/office/powerpoint/2010/main" val="822807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4" name="Title 1">
            <a:extLst>
              <a:ext uri="{FF2B5EF4-FFF2-40B4-BE49-F238E27FC236}">
                <a16:creationId xmlns:a16="http://schemas.microsoft.com/office/drawing/2014/main" id="{B2E9427B-0E76-3DE9-B9A7-0FFED4CDDA15}"/>
              </a:ext>
            </a:extLst>
          </p:cNvPr>
          <p:cNvSpPr>
            <a:spLocks noGrp="1"/>
          </p:cNvSpPr>
          <p:nvPr>
            <p:ph type="title"/>
          </p:nvPr>
        </p:nvSpPr>
        <p:spPr>
          <a:xfrm>
            <a:off x="679397" y="687206"/>
            <a:ext cx="6750097" cy="913770"/>
          </a:xfrm>
        </p:spPr>
        <p:txBody>
          <a:bodyPr anchor="ctr">
            <a:noAutofit/>
          </a:bodyPr>
          <a:lstStyle/>
          <a:p>
            <a:r>
              <a:rPr lang="en-US" sz="3600" b="1" kern="100" dirty="0">
                <a:solidFill>
                  <a:schemeClr val="tx1"/>
                </a:solidFill>
                <a:effectLst/>
                <a:ea typeface="Times New Roman" panose="02020603050405020304" pitchFamily="18" charset="0"/>
                <a:cs typeface="Iskoola Pota" panose="020B0502040204020203" pitchFamily="34" charset="77"/>
              </a:rPr>
              <a:t>Performance Evaluation</a:t>
            </a:r>
            <a:endParaRPr lang="en-LK" sz="3600" dirty="0">
              <a:solidFill>
                <a:schemeClr val="tx1"/>
              </a:solidFill>
            </a:endParaRPr>
          </a:p>
        </p:txBody>
      </p:sp>
      <p:sp>
        <p:nvSpPr>
          <p:cNvPr id="7" name="TextBox 6">
            <a:extLst>
              <a:ext uri="{FF2B5EF4-FFF2-40B4-BE49-F238E27FC236}">
                <a16:creationId xmlns:a16="http://schemas.microsoft.com/office/drawing/2014/main" id="{74311FD9-E168-29D3-D991-0600AD5DE6EB}"/>
              </a:ext>
            </a:extLst>
          </p:cNvPr>
          <p:cNvSpPr txBox="1"/>
          <p:nvPr/>
        </p:nvSpPr>
        <p:spPr>
          <a:xfrm>
            <a:off x="6938857" y="1493484"/>
            <a:ext cx="3146156" cy="369332"/>
          </a:xfrm>
          <a:prstGeom prst="rect">
            <a:avLst/>
          </a:prstGeom>
          <a:noFill/>
        </p:spPr>
        <p:txBody>
          <a:bodyPr wrap="square">
            <a:spAutoFit/>
          </a:bodyPr>
          <a:lstStyle/>
          <a:p>
            <a:r>
              <a:rPr lang="en-US" sz="1800" b="1">
                <a:effectLst/>
                <a:latin typeface="Times New Roman" panose="02020603050405020304" pitchFamily="18" charset="0"/>
                <a:ea typeface="Calibri" panose="020F0502020204030204" pitchFamily="34" charset="0"/>
              </a:rPr>
              <a:t>Database Performance</a:t>
            </a:r>
            <a:r>
              <a:rPr lang="en-LK">
                <a:effectLst/>
              </a:rPr>
              <a:t> </a:t>
            </a:r>
            <a:endParaRPr lang="en-LK"/>
          </a:p>
        </p:txBody>
      </p:sp>
      <p:pic>
        <p:nvPicPr>
          <p:cNvPr id="2" name="Picture 1" descr="A screenshot of a computer&#10;&#10;Description automatically generated">
            <a:extLst>
              <a:ext uri="{FF2B5EF4-FFF2-40B4-BE49-F238E27FC236}">
                <a16:creationId xmlns:a16="http://schemas.microsoft.com/office/drawing/2014/main" id="{2B776B3F-E828-3E94-0B59-A783824B9E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7676" y="2111838"/>
            <a:ext cx="3366131" cy="193653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6EEF8AD-C4C3-FEEF-CBE8-C328DF1FB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07672" y="4318193"/>
            <a:ext cx="3366135" cy="1781175"/>
          </a:xfrm>
          <a:prstGeom prst="rect">
            <a:avLst/>
          </a:prstGeom>
        </p:spPr>
      </p:pic>
      <p:sp>
        <p:nvSpPr>
          <p:cNvPr id="6" name="TextBox 5">
            <a:extLst>
              <a:ext uri="{FF2B5EF4-FFF2-40B4-BE49-F238E27FC236}">
                <a16:creationId xmlns:a16="http://schemas.microsoft.com/office/drawing/2014/main" id="{9C140605-FE82-C080-BD7B-C7697E8095CB}"/>
              </a:ext>
            </a:extLst>
          </p:cNvPr>
          <p:cNvSpPr txBox="1"/>
          <p:nvPr/>
        </p:nvSpPr>
        <p:spPr>
          <a:xfrm>
            <a:off x="950816" y="3407661"/>
            <a:ext cx="4094071" cy="984885"/>
          </a:xfrm>
          <a:prstGeom prst="rect">
            <a:avLst/>
          </a:prstGeom>
          <a:noFill/>
        </p:spPr>
        <p:txBody>
          <a:bodyPr wrap="square" rtlCol="0">
            <a:spAutoFit/>
          </a:bodyPr>
          <a:lstStyle/>
          <a:p>
            <a:r>
              <a:rPr lang="en-US" sz="2000" dirty="0">
                <a:effectLst/>
                <a:latin typeface="+mj-lt"/>
                <a:ea typeface="Calibri" panose="020F0502020204030204" pitchFamily="34" charset="0"/>
                <a:cs typeface="Iskoola Pota" panose="020B0502040204020203" pitchFamily="34" charset="77"/>
              </a:rPr>
              <a:t>1. Conducted performance evaluation for 50 students</a:t>
            </a:r>
            <a:r>
              <a:rPr lang="en-LK" sz="2000" dirty="0">
                <a:effectLst/>
                <a:latin typeface="+mj-lt"/>
              </a:rPr>
              <a:t> </a:t>
            </a:r>
            <a:endParaRPr lang="en-GB" sz="2000" dirty="0">
              <a:latin typeface="+mj-lt"/>
            </a:endParaRPr>
          </a:p>
          <a:p>
            <a:r>
              <a:rPr lang="en-GB" dirty="0">
                <a:latin typeface="Times New Roman" panose="02020603050405020304" pitchFamily="18" charset="0"/>
              </a:rPr>
              <a:t> </a:t>
            </a:r>
          </a:p>
        </p:txBody>
      </p:sp>
    </p:spTree>
    <p:extLst>
      <p:ext uri="{BB962C8B-B14F-4D97-AF65-F5344CB8AC3E}">
        <p14:creationId xmlns:p14="http://schemas.microsoft.com/office/powerpoint/2010/main" val="405153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4" name="Title 1">
            <a:extLst>
              <a:ext uri="{FF2B5EF4-FFF2-40B4-BE49-F238E27FC236}">
                <a16:creationId xmlns:a16="http://schemas.microsoft.com/office/drawing/2014/main" id="{B2E9427B-0E76-3DE9-B9A7-0FFED4CDDA15}"/>
              </a:ext>
            </a:extLst>
          </p:cNvPr>
          <p:cNvSpPr>
            <a:spLocks noGrp="1"/>
          </p:cNvSpPr>
          <p:nvPr>
            <p:ph type="title"/>
          </p:nvPr>
        </p:nvSpPr>
        <p:spPr>
          <a:xfrm>
            <a:off x="679397" y="687206"/>
            <a:ext cx="6707235" cy="913770"/>
          </a:xfrm>
        </p:spPr>
        <p:txBody>
          <a:bodyPr anchor="ctr">
            <a:noAutofit/>
          </a:bodyPr>
          <a:lstStyle/>
          <a:p>
            <a:r>
              <a:rPr lang="en-US" sz="3600" b="1" kern="100" dirty="0">
                <a:solidFill>
                  <a:schemeClr val="tx1"/>
                </a:solidFill>
                <a:effectLst/>
                <a:ea typeface="Times New Roman" panose="02020603050405020304" pitchFamily="18" charset="0"/>
                <a:cs typeface="Iskoola Pota" panose="020B0502040204020203" pitchFamily="34" charset="77"/>
              </a:rPr>
              <a:t>Performance</a:t>
            </a:r>
            <a:r>
              <a:rPr lang="en-US" b="1" kern="100" dirty="0">
                <a:solidFill>
                  <a:schemeClr val="tx1"/>
                </a:solidFill>
                <a:effectLst/>
                <a:ea typeface="Times New Roman" panose="02020603050405020304" pitchFamily="18" charset="0"/>
                <a:cs typeface="Iskoola Pota" panose="020B0502040204020203" pitchFamily="34" charset="77"/>
              </a:rPr>
              <a:t> Evaluation</a:t>
            </a:r>
            <a:endParaRPr lang="en-LK" dirty="0">
              <a:solidFill>
                <a:schemeClr val="tx1"/>
              </a:solidFill>
            </a:endParaRPr>
          </a:p>
        </p:txBody>
      </p:sp>
      <p:sp>
        <p:nvSpPr>
          <p:cNvPr id="5" name="TextBox 4">
            <a:extLst>
              <a:ext uri="{FF2B5EF4-FFF2-40B4-BE49-F238E27FC236}">
                <a16:creationId xmlns:a16="http://schemas.microsoft.com/office/drawing/2014/main" id="{43E2FD93-3D17-709E-883C-F2F20F4A2CC8}"/>
              </a:ext>
            </a:extLst>
          </p:cNvPr>
          <p:cNvSpPr txBox="1"/>
          <p:nvPr/>
        </p:nvSpPr>
        <p:spPr>
          <a:xfrm>
            <a:off x="901745" y="3221611"/>
            <a:ext cx="4094071" cy="707886"/>
          </a:xfrm>
          <a:prstGeom prst="rect">
            <a:avLst/>
          </a:prstGeom>
          <a:noFill/>
        </p:spPr>
        <p:txBody>
          <a:bodyPr wrap="square" rtlCol="0">
            <a:spAutoFit/>
          </a:bodyPr>
          <a:lstStyle/>
          <a:p>
            <a:r>
              <a:rPr lang="en-GB" sz="2000" dirty="0">
                <a:latin typeface="+mj-lt"/>
              </a:rPr>
              <a:t>2. </a:t>
            </a:r>
            <a:r>
              <a:rPr lang="en-US" sz="2000" dirty="0">
                <a:effectLst/>
                <a:latin typeface="+mj-lt"/>
                <a:ea typeface="Calibri" panose="020F0502020204030204" pitchFamily="34" charset="0"/>
                <a:cs typeface="Iskoola Pota" panose="020B0502040204020203" pitchFamily="34" charset="77"/>
              </a:rPr>
              <a:t>Conducted performance evaluation for 150 students. </a:t>
            </a:r>
            <a:r>
              <a:rPr lang="en-GB" sz="2000" dirty="0">
                <a:latin typeface="+mj-lt"/>
              </a:rPr>
              <a:t> </a:t>
            </a:r>
          </a:p>
        </p:txBody>
      </p:sp>
      <p:sp>
        <p:nvSpPr>
          <p:cNvPr id="7" name="TextBox 6">
            <a:extLst>
              <a:ext uri="{FF2B5EF4-FFF2-40B4-BE49-F238E27FC236}">
                <a16:creationId xmlns:a16="http://schemas.microsoft.com/office/drawing/2014/main" id="{74311FD9-E168-29D3-D991-0600AD5DE6EB}"/>
              </a:ext>
            </a:extLst>
          </p:cNvPr>
          <p:cNvSpPr txBox="1"/>
          <p:nvPr/>
        </p:nvSpPr>
        <p:spPr>
          <a:xfrm>
            <a:off x="6633274" y="1644134"/>
            <a:ext cx="3146156" cy="369332"/>
          </a:xfrm>
          <a:prstGeom prst="rect">
            <a:avLst/>
          </a:prstGeom>
          <a:noFill/>
        </p:spPr>
        <p:txBody>
          <a:bodyPr wrap="square">
            <a:spAutoFit/>
          </a:bodyPr>
          <a:lstStyle/>
          <a:p>
            <a:r>
              <a:rPr lang="en-US" sz="1800" b="1">
                <a:effectLst/>
                <a:latin typeface="Times New Roman" panose="02020603050405020304" pitchFamily="18" charset="0"/>
                <a:ea typeface="Calibri" panose="020F0502020204030204" pitchFamily="34" charset="0"/>
              </a:rPr>
              <a:t>Virtual Machine Performance</a:t>
            </a:r>
            <a:r>
              <a:rPr lang="en-LK">
                <a:effectLst/>
              </a:rPr>
              <a:t> </a:t>
            </a:r>
            <a:endParaRPr lang="en-LK"/>
          </a:p>
        </p:txBody>
      </p:sp>
      <p:pic>
        <p:nvPicPr>
          <p:cNvPr id="2" name="Picture 1" descr="A graph on a screen&#10;&#10;Description automatically generated">
            <a:extLst>
              <a:ext uri="{FF2B5EF4-FFF2-40B4-BE49-F238E27FC236}">
                <a16:creationId xmlns:a16="http://schemas.microsoft.com/office/drawing/2014/main" id="{C411FDF2-7212-29ED-45BC-96FA1F9F32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7674" y="2176034"/>
            <a:ext cx="3312888" cy="1493194"/>
          </a:xfrm>
          <a:prstGeom prst="rect">
            <a:avLst/>
          </a:prstGeom>
        </p:spPr>
      </p:pic>
      <p:pic>
        <p:nvPicPr>
          <p:cNvPr id="3" name="Picture 2" descr="A graph on a white background&#10;&#10;Description automatically generated">
            <a:extLst>
              <a:ext uri="{FF2B5EF4-FFF2-40B4-BE49-F238E27FC236}">
                <a16:creationId xmlns:a16="http://schemas.microsoft.com/office/drawing/2014/main" id="{D53D957B-BC3C-AA16-E94C-1512D4046F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2084" y="2160632"/>
            <a:ext cx="3047853" cy="1493194"/>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78BF8A80-CD36-6FC9-DC08-ECF298F8E0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7674" y="3981854"/>
            <a:ext cx="3312887" cy="1493194"/>
          </a:xfrm>
          <a:prstGeom prst="rect">
            <a:avLst/>
          </a:prstGeom>
        </p:spPr>
      </p:pic>
      <p:pic>
        <p:nvPicPr>
          <p:cNvPr id="17" name="Picture 16" descr="A graph on a white background&#10;&#10;Description automatically generated">
            <a:extLst>
              <a:ext uri="{FF2B5EF4-FFF2-40B4-BE49-F238E27FC236}">
                <a16:creationId xmlns:a16="http://schemas.microsoft.com/office/drawing/2014/main" id="{96032CA9-78FE-A211-7E10-47995CD8DC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2084" y="3971368"/>
            <a:ext cx="3060065" cy="1503680"/>
          </a:xfrm>
          <a:prstGeom prst="rect">
            <a:avLst/>
          </a:prstGeom>
        </p:spPr>
      </p:pic>
    </p:spTree>
    <p:extLst>
      <p:ext uri="{BB962C8B-B14F-4D97-AF65-F5344CB8AC3E}">
        <p14:creationId xmlns:p14="http://schemas.microsoft.com/office/powerpoint/2010/main" val="342602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4" name="Title 1">
            <a:extLst>
              <a:ext uri="{FF2B5EF4-FFF2-40B4-BE49-F238E27FC236}">
                <a16:creationId xmlns:a16="http://schemas.microsoft.com/office/drawing/2014/main" id="{B2E9427B-0E76-3DE9-B9A7-0FFED4CDDA15}"/>
              </a:ext>
            </a:extLst>
          </p:cNvPr>
          <p:cNvSpPr>
            <a:spLocks noGrp="1"/>
          </p:cNvSpPr>
          <p:nvPr>
            <p:ph type="title"/>
          </p:nvPr>
        </p:nvSpPr>
        <p:spPr>
          <a:xfrm>
            <a:off x="679397" y="687206"/>
            <a:ext cx="6964407" cy="913770"/>
          </a:xfrm>
        </p:spPr>
        <p:txBody>
          <a:bodyPr anchor="ctr">
            <a:noAutofit/>
          </a:bodyPr>
          <a:lstStyle/>
          <a:p>
            <a:r>
              <a:rPr lang="en-US" sz="3600" b="1" kern="100" dirty="0">
                <a:solidFill>
                  <a:schemeClr val="tx1"/>
                </a:solidFill>
                <a:effectLst/>
                <a:ea typeface="Times New Roman" panose="02020603050405020304" pitchFamily="18" charset="0"/>
                <a:cs typeface="Iskoola Pota" panose="020B0502040204020203" pitchFamily="34" charset="77"/>
              </a:rPr>
              <a:t>Performance Evaluation</a:t>
            </a:r>
            <a:endParaRPr lang="en-LK" sz="3600" dirty="0">
              <a:solidFill>
                <a:schemeClr val="tx1"/>
              </a:solidFill>
            </a:endParaRPr>
          </a:p>
        </p:txBody>
      </p:sp>
      <p:sp>
        <p:nvSpPr>
          <p:cNvPr id="7" name="TextBox 6">
            <a:extLst>
              <a:ext uri="{FF2B5EF4-FFF2-40B4-BE49-F238E27FC236}">
                <a16:creationId xmlns:a16="http://schemas.microsoft.com/office/drawing/2014/main" id="{74311FD9-E168-29D3-D991-0600AD5DE6EB}"/>
              </a:ext>
            </a:extLst>
          </p:cNvPr>
          <p:cNvSpPr txBox="1"/>
          <p:nvPr/>
        </p:nvSpPr>
        <p:spPr>
          <a:xfrm>
            <a:off x="6665721" y="1570068"/>
            <a:ext cx="3146156" cy="369332"/>
          </a:xfrm>
          <a:prstGeom prst="rect">
            <a:avLst/>
          </a:prstGeom>
          <a:noFill/>
        </p:spPr>
        <p:txBody>
          <a:bodyPr wrap="square">
            <a:spAutoFit/>
          </a:bodyPr>
          <a:lstStyle/>
          <a:p>
            <a:r>
              <a:rPr lang="en-US" sz="1800" b="1">
                <a:effectLst/>
                <a:latin typeface="Times New Roman" panose="02020603050405020304" pitchFamily="18" charset="0"/>
                <a:ea typeface="Calibri" panose="020F0502020204030204" pitchFamily="34" charset="0"/>
              </a:rPr>
              <a:t>Database Performance</a:t>
            </a:r>
            <a:r>
              <a:rPr lang="en-LK">
                <a:effectLst/>
              </a:rPr>
              <a:t> </a:t>
            </a:r>
            <a:endParaRPr lang="en-LK"/>
          </a:p>
        </p:txBody>
      </p:sp>
      <p:pic>
        <p:nvPicPr>
          <p:cNvPr id="9" name="Picture 8" descr="A graph with numbers and a line&#10;&#10;Description automatically generated with medium confidence">
            <a:extLst>
              <a:ext uri="{FF2B5EF4-FFF2-40B4-BE49-F238E27FC236}">
                <a16:creationId xmlns:a16="http://schemas.microsoft.com/office/drawing/2014/main" id="{907407D1-B991-8901-56E3-F81884BDD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2379" y="2148562"/>
            <a:ext cx="3366133" cy="1781175"/>
          </a:xfrm>
          <a:prstGeom prst="rect">
            <a:avLst/>
          </a:prstGeom>
        </p:spPr>
      </p:pic>
      <p:pic>
        <p:nvPicPr>
          <p:cNvPr id="11" name="Picture 10" descr="A graph on a white background&#10;&#10;Description automatically generated">
            <a:extLst>
              <a:ext uri="{FF2B5EF4-FFF2-40B4-BE49-F238E27FC236}">
                <a16:creationId xmlns:a16="http://schemas.microsoft.com/office/drawing/2014/main" id="{79289098-299C-79FE-3AE5-04FADEAE84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2378" y="4237743"/>
            <a:ext cx="3366133" cy="1781175"/>
          </a:xfrm>
          <a:prstGeom prst="rect">
            <a:avLst/>
          </a:prstGeom>
        </p:spPr>
      </p:pic>
      <p:sp>
        <p:nvSpPr>
          <p:cNvPr id="13" name="TextBox 12">
            <a:extLst>
              <a:ext uri="{FF2B5EF4-FFF2-40B4-BE49-F238E27FC236}">
                <a16:creationId xmlns:a16="http://schemas.microsoft.com/office/drawing/2014/main" id="{DEE342A4-3AD2-E13D-CE86-5F2F46A7B1FC}"/>
              </a:ext>
            </a:extLst>
          </p:cNvPr>
          <p:cNvSpPr txBox="1"/>
          <p:nvPr/>
        </p:nvSpPr>
        <p:spPr>
          <a:xfrm>
            <a:off x="901745" y="3221611"/>
            <a:ext cx="4094071" cy="707886"/>
          </a:xfrm>
          <a:prstGeom prst="rect">
            <a:avLst/>
          </a:prstGeom>
          <a:noFill/>
        </p:spPr>
        <p:txBody>
          <a:bodyPr wrap="square" rtlCol="0">
            <a:spAutoFit/>
          </a:bodyPr>
          <a:lstStyle/>
          <a:p>
            <a:r>
              <a:rPr lang="en-GB" sz="2000" dirty="0">
                <a:latin typeface="+mj-lt"/>
              </a:rPr>
              <a:t>2. </a:t>
            </a:r>
            <a:r>
              <a:rPr lang="en-US" sz="2000" dirty="0">
                <a:effectLst/>
                <a:latin typeface="+mj-lt"/>
                <a:ea typeface="Calibri" panose="020F0502020204030204" pitchFamily="34" charset="0"/>
                <a:cs typeface="Iskoola Pota" panose="020B0502040204020203" pitchFamily="34" charset="77"/>
              </a:rPr>
              <a:t>Conducted performance evaluation for 150 students. </a:t>
            </a:r>
            <a:r>
              <a:rPr lang="en-GB" sz="2000" dirty="0">
                <a:latin typeface="+mj-lt"/>
              </a:rPr>
              <a:t> </a:t>
            </a:r>
          </a:p>
        </p:txBody>
      </p:sp>
    </p:spTree>
    <p:extLst>
      <p:ext uri="{BB962C8B-B14F-4D97-AF65-F5344CB8AC3E}">
        <p14:creationId xmlns:p14="http://schemas.microsoft.com/office/powerpoint/2010/main" val="2679519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4" name="Title 1">
            <a:extLst>
              <a:ext uri="{FF2B5EF4-FFF2-40B4-BE49-F238E27FC236}">
                <a16:creationId xmlns:a16="http://schemas.microsoft.com/office/drawing/2014/main" id="{B2E9427B-0E76-3DE9-B9A7-0FFED4CDDA15}"/>
              </a:ext>
            </a:extLst>
          </p:cNvPr>
          <p:cNvSpPr>
            <a:spLocks noGrp="1"/>
          </p:cNvSpPr>
          <p:nvPr>
            <p:ph type="title"/>
          </p:nvPr>
        </p:nvSpPr>
        <p:spPr>
          <a:xfrm>
            <a:off x="679397" y="687206"/>
            <a:ext cx="6621507" cy="913770"/>
          </a:xfrm>
        </p:spPr>
        <p:txBody>
          <a:bodyPr anchor="ctr">
            <a:noAutofit/>
          </a:bodyPr>
          <a:lstStyle/>
          <a:p>
            <a:r>
              <a:rPr lang="en-US" sz="3600" b="1" kern="100" dirty="0">
                <a:solidFill>
                  <a:schemeClr val="tx1"/>
                </a:solidFill>
                <a:effectLst/>
                <a:ea typeface="Times New Roman" panose="02020603050405020304" pitchFamily="18" charset="0"/>
                <a:cs typeface="Iskoola Pota" panose="020B0502040204020203" pitchFamily="34" charset="77"/>
              </a:rPr>
              <a:t>Performance Evaluation</a:t>
            </a:r>
            <a:endParaRPr lang="en-LK" sz="3600" dirty="0">
              <a:solidFill>
                <a:schemeClr val="tx1"/>
              </a:solidFill>
            </a:endParaRPr>
          </a:p>
        </p:txBody>
      </p:sp>
      <p:sp>
        <p:nvSpPr>
          <p:cNvPr id="5" name="TextBox 4">
            <a:extLst>
              <a:ext uri="{FF2B5EF4-FFF2-40B4-BE49-F238E27FC236}">
                <a16:creationId xmlns:a16="http://schemas.microsoft.com/office/drawing/2014/main" id="{43E2FD93-3D17-709E-883C-F2F20F4A2CC8}"/>
              </a:ext>
            </a:extLst>
          </p:cNvPr>
          <p:cNvSpPr txBox="1"/>
          <p:nvPr/>
        </p:nvSpPr>
        <p:spPr>
          <a:xfrm>
            <a:off x="560224" y="2843699"/>
            <a:ext cx="4094071" cy="1938992"/>
          </a:xfrm>
          <a:prstGeom prst="rect">
            <a:avLst/>
          </a:prstGeom>
          <a:noFill/>
        </p:spPr>
        <p:txBody>
          <a:bodyPr wrap="square" rtlCol="0">
            <a:spAutoFit/>
          </a:bodyPr>
          <a:lstStyle/>
          <a:p>
            <a:r>
              <a:rPr lang="en-GB" sz="2000" dirty="0">
                <a:latin typeface="+mj-lt"/>
              </a:rPr>
              <a:t>3. </a:t>
            </a:r>
            <a:r>
              <a:rPr lang="en-US" sz="2000" dirty="0">
                <a:effectLst/>
                <a:latin typeface="+mj-lt"/>
                <a:ea typeface="Calibri" panose="020F0502020204030204" pitchFamily="34" charset="0"/>
                <a:cs typeface="Iskoola Pota" panose="020B0502040204020203" pitchFamily="34" charset="77"/>
              </a:rPr>
              <a:t>Ran software (Anaconda Navigator) inside the host machine and collected performance. Conducted performance evaluation for 50 students</a:t>
            </a:r>
            <a:r>
              <a:rPr lang="en-GB" sz="2000" dirty="0">
                <a:effectLst/>
                <a:latin typeface="+mj-lt"/>
              </a:rPr>
              <a:t>.</a:t>
            </a:r>
            <a:endParaRPr lang="en-GB" sz="2000" dirty="0">
              <a:latin typeface="+mj-lt"/>
            </a:endParaRPr>
          </a:p>
        </p:txBody>
      </p:sp>
      <p:sp>
        <p:nvSpPr>
          <p:cNvPr id="7" name="TextBox 6">
            <a:extLst>
              <a:ext uri="{FF2B5EF4-FFF2-40B4-BE49-F238E27FC236}">
                <a16:creationId xmlns:a16="http://schemas.microsoft.com/office/drawing/2014/main" id="{74311FD9-E168-29D3-D991-0600AD5DE6EB}"/>
              </a:ext>
            </a:extLst>
          </p:cNvPr>
          <p:cNvSpPr txBox="1"/>
          <p:nvPr/>
        </p:nvSpPr>
        <p:spPr>
          <a:xfrm>
            <a:off x="6633274" y="1644134"/>
            <a:ext cx="3146156" cy="369332"/>
          </a:xfrm>
          <a:prstGeom prst="rect">
            <a:avLst/>
          </a:prstGeom>
          <a:noFill/>
        </p:spPr>
        <p:txBody>
          <a:bodyPr wrap="square">
            <a:spAutoFit/>
          </a:bodyPr>
          <a:lstStyle/>
          <a:p>
            <a:r>
              <a:rPr lang="en-US" sz="1800" b="1">
                <a:effectLst/>
                <a:latin typeface="Times New Roman" panose="02020603050405020304" pitchFamily="18" charset="0"/>
                <a:ea typeface="Calibri" panose="020F0502020204030204" pitchFamily="34" charset="0"/>
              </a:rPr>
              <a:t>Virtual Machine Performance</a:t>
            </a:r>
            <a:r>
              <a:rPr lang="en-LK">
                <a:effectLst/>
              </a:rPr>
              <a:t> </a:t>
            </a:r>
            <a:endParaRPr lang="en-LK"/>
          </a:p>
        </p:txBody>
      </p:sp>
      <p:pic>
        <p:nvPicPr>
          <p:cNvPr id="9" name="Picture 8" descr="A graph on a white background&#10;&#10;Description automatically generated">
            <a:extLst>
              <a:ext uri="{FF2B5EF4-FFF2-40B4-BE49-F238E27FC236}">
                <a16:creationId xmlns:a16="http://schemas.microsoft.com/office/drawing/2014/main" id="{8D5FB4B3-144A-3FEF-0F4D-FAEBBC062A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6144" y="2213435"/>
            <a:ext cx="3200570" cy="1691940"/>
          </a:xfrm>
          <a:prstGeom prst="rect">
            <a:avLst/>
          </a:prstGeom>
        </p:spPr>
      </p:pic>
      <p:pic>
        <p:nvPicPr>
          <p:cNvPr id="11" name="Picture 10" descr="A graph with numbers and a line&#10;&#10;Description automatically generated">
            <a:extLst>
              <a:ext uri="{FF2B5EF4-FFF2-40B4-BE49-F238E27FC236}">
                <a16:creationId xmlns:a16="http://schemas.microsoft.com/office/drawing/2014/main" id="{7125BD1A-7D64-E7BA-1A1B-3F8168C33A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6844" y="2212823"/>
            <a:ext cx="3200570" cy="1692552"/>
          </a:xfrm>
          <a:prstGeom prst="rect">
            <a:avLst/>
          </a:prstGeom>
        </p:spPr>
      </p:pic>
      <p:pic>
        <p:nvPicPr>
          <p:cNvPr id="13" name="Picture 12" descr="A graph with a line&#10;&#10;Description automatically generated">
            <a:extLst>
              <a:ext uri="{FF2B5EF4-FFF2-40B4-BE49-F238E27FC236}">
                <a16:creationId xmlns:a16="http://schemas.microsoft.com/office/drawing/2014/main" id="{932DA98B-0B9E-4083-FCB4-D09C430C55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6144" y="4226901"/>
            <a:ext cx="3200570" cy="1692552"/>
          </a:xfrm>
          <a:prstGeom prst="rect">
            <a:avLst/>
          </a:prstGeom>
        </p:spPr>
      </p:pic>
      <p:pic>
        <p:nvPicPr>
          <p:cNvPr id="15" name="Picture 14" descr="A graph on a white background&#10;&#10;Description automatically generated">
            <a:extLst>
              <a:ext uri="{FF2B5EF4-FFF2-40B4-BE49-F238E27FC236}">
                <a16:creationId xmlns:a16="http://schemas.microsoft.com/office/drawing/2014/main" id="{C3A7C94F-BC09-2C78-5B14-287FF05293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76844" y="4226901"/>
            <a:ext cx="3200570" cy="1692552"/>
          </a:xfrm>
          <a:prstGeom prst="rect">
            <a:avLst/>
          </a:prstGeom>
        </p:spPr>
      </p:pic>
    </p:spTree>
    <p:extLst>
      <p:ext uri="{BB962C8B-B14F-4D97-AF65-F5344CB8AC3E}">
        <p14:creationId xmlns:p14="http://schemas.microsoft.com/office/powerpoint/2010/main" val="580751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4" name="Title 1">
            <a:extLst>
              <a:ext uri="{FF2B5EF4-FFF2-40B4-BE49-F238E27FC236}">
                <a16:creationId xmlns:a16="http://schemas.microsoft.com/office/drawing/2014/main" id="{B2E9427B-0E76-3DE9-B9A7-0FFED4CDDA15}"/>
              </a:ext>
            </a:extLst>
          </p:cNvPr>
          <p:cNvSpPr>
            <a:spLocks noGrp="1"/>
          </p:cNvSpPr>
          <p:nvPr>
            <p:ph type="title"/>
          </p:nvPr>
        </p:nvSpPr>
        <p:spPr>
          <a:xfrm>
            <a:off x="679397" y="687206"/>
            <a:ext cx="6778675" cy="913770"/>
          </a:xfrm>
        </p:spPr>
        <p:txBody>
          <a:bodyPr anchor="ctr">
            <a:noAutofit/>
          </a:bodyPr>
          <a:lstStyle/>
          <a:p>
            <a:r>
              <a:rPr lang="en-US" sz="3600" b="1" kern="100" dirty="0">
                <a:solidFill>
                  <a:schemeClr val="tx1"/>
                </a:solidFill>
                <a:effectLst/>
                <a:ea typeface="Times New Roman" panose="02020603050405020304" pitchFamily="18" charset="0"/>
                <a:cs typeface="Iskoola Pota" panose="020B0502040204020203" pitchFamily="34" charset="77"/>
              </a:rPr>
              <a:t>Performance Evaluation</a:t>
            </a:r>
            <a:endParaRPr lang="en-LK" sz="3600" dirty="0">
              <a:solidFill>
                <a:schemeClr val="tx1"/>
              </a:solidFill>
            </a:endParaRPr>
          </a:p>
        </p:txBody>
      </p:sp>
      <p:sp>
        <p:nvSpPr>
          <p:cNvPr id="5" name="TextBox 4">
            <a:extLst>
              <a:ext uri="{FF2B5EF4-FFF2-40B4-BE49-F238E27FC236}">
                <a16:creationId xmlns:a16="http://schemas.microsoft.com/office/drawing/2014/main" id="{43E2FD93-3D17-709E-883C-F2F20F4A2CC8}"/>
              </a:ext>
            </a:extLst>
          </p:cNvPr>
          <p:cNvSpPr txBox="1"/>
          <p:nvPr/>
        </p:nvSpPr>
        <p:spPr>
          <a:xfrm>
            <a:off x="560224" y="2843699"/>
            <a:ext cx="4094071" cy="1938992"/>
          </a:xfrm>
          <a:prstGeom prst="rect">
            <a:avLst/>
          </a:prstGeom>
          <a:noFill/>
        </p:spPr>
        <p:txBody>
          <a:bodyPr wrap="square" rtlCol="0">
            <a:spAutoFit/>
          </a:bodyPr>
          <a:lstStyle/>
          <a:p>
            <a:r>
              <a:rPr lang="en-GB" sz="2000" dirty="0">
                <a:latin typeface="+mj-lt"/>
              </a:rPr>
              <a:t>3. </a:t>
            </a:r>
            <a:r>
              <a:rPr lang="en-US" sz="2000" dirty="0">
                <a:effectLst/>
                <a:latin typeface="+mj-lt"/>
                <a:ea typeface="Calibri" panose="020F0502020204030204" pitchFamily="34" charset="0"/>
                <a:cs typeface="Iskoola Pota" panose="020B0502040204020203" pitchFamily="34" charset="77"/>
              </a:rPr>
              <a:t>Ran software (Anaconda Navigator) inside the host machine and collected performance. Conducted performance evaluation for 50 students</a:t>
            </a:r>
            <a:r>
              <a:rPr lang="en-GB" sz="2000" dirty="0">
                <a:effectLst/>
                <a:latin typeface="+mj-lt"/>
              </a:rPr>
              <a:t>.</a:t>
            </a:r>
            <a:endParaRPr lang="en-GB" sz="2000" dirty="0">
              <a:latin typeface="+mj-lt"/>
            </a:endParaRPr>
          </a:p>
        </p:txBody>
      </p:sp>
      <p:sp>
        <p:nvSpPr>
          <p:cNvPr id="7" name="TextBox 6">
            <a:extLst>
              <a:ext uri="{FF2B5EF4-FFF2-40B4-BE49-F238E27FC236}">
                <a16:creationId xmlns:a16="http://schemas.microsoft.com/office/drawing/2014/main" id="{74311FD9-E168-29D3-D991-0600AD5DE6EB}"/>
              </a:ext>
            </a:extLst>
          </p:cNvPr>
          <p:cNvSpPr txBox="1"/>
          <p:nvPr/>
        </p:nvSpPr>
        <p:spPr>
          <a:xfrm>
            <a:off x="6665721" y="1570068"/>
            <a:ext cx="3146156" cy="369332"/>
          </a:xfrm>
          <a:prstGeom prst="rect">
            <a:avLst/>
          </a:prstGeom>
          <a:noFill/>
        </p:spPr>
        <p:txBody>
          <a:bodyPr wrap="square">
            <a:spAutoFit/>
          </a:bodyPr>
          <a:lstStyle/>
          <a:p>
            <a:r>
              <a:rPr lang="en-US" sz="1800" b="1">
                <a:effectLst/>
                <a:latin typeface="Times New Roman" panose="02020603050405020304" pitchFamily="18" charset="0"/>
                <a:ea typeface="Calibri" panose="020F0502020204030204" pitchFamily="34" charset="0"/>
              </a:rPr>
              <a:t>Database Performance</a:t>
            </a:r>
            <a:r>
              <a:rPr lang="en-LK">
                <a:effectLst/>
              </a:rPr>
              <a:t> </a:t>
            </a:r>
            <a:endParaRPr lang="en-LK"/>
          </a:p>
        </p:txBody>
      </p:sp>
      <p:pic>
        <p:nvPicPr>
          <p:cNvPr id="2" name="Picture 1" descr="A screen shot of a graph&#10;&#10;Description automatically generated">
            <a:extLst>
              <a:ext uri="{FF2B5EF4-FFF2-40B4-BE49-F238E27FC236}">
                <a16:creationId xmlns:a16="http://schemas.microsoft.com/office/drawing/2014/main" id="{7AEFDE17-A358-9BEF-AF23-01EB65F10E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2390" y="2162672"/>
            <a:ext cx="3366121" cy="1781175"/>
          </a:xfrm>
          <a:prstGeom prst="rect">
            <a:avLst/>
          </a:prstGeom>
        </p:spPr>
      </p:pic>
      <p:pic>
        <p:nvPicPr>
          <p:cNvPr id="3" name="Picture 2" descr="A graph with numbers and lines&#10;&#10;Description automatically generated">
            <a:extLst>
              <a:ext uri="{FF2B5EF4-FFF2-40B4-BE49-F238E27FC236}">
                <a16:creationId xmlns:a16="http://schemas.microsoft.com/office/drawing/2014/main" id="{2829434F-574D-C28D-B444-8750E3CD1C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2390" y="4223633"/>
            <a:ext cx="3366113" cy="1781175"/>
          </a:xfrm>
          <a:prstGeom prst="rect">
            <a:avLst/>
          </a:prstGeom>
        </p:spPr>
      </p:pic>
    </p:spTree>
    <p:extLst>
      <p:ext uri="{BB962C8B-B14F-4D97-AF65-F5344CB8AC3E}">
        <p14:creationId xmlns:p14="http://schemas.microsoft.com/office/powerpoint/2010/main" val="3576227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4" name="Title 1">
            <a:extLst>
              <a:ext uri="{FF2B5EF4-FFF2-40B4-BE49-F238E27FC236}">
                <a16:creationId xmlns:a16="http://schemas.microsoft.com/office/drawing/2014/main" id="{B2E9427B-0E76-3DE9-B9A7-0FFED4CDDA15}"/>
              </a:ext>
            </a:extLst>
          </p:cNvPr>
          <p:cNvSpPr>
            <a:spLocks noGrp="1"/>
          </p:cNvSpPr>
          <p:nvPr>
            <p:ph type="title"/>
          </p:nvPr>
        </p:nvSpPr>
        <p:spPr>
          <a:xfrm>
            <a:off x="1006294" y="1339371"/>
            <a:ext cx="4135491" cy="3841932"/>
          </a:xfrm>
        </p:spPr>
        <p:txBody>
          <a:bodyPr anchor="ctr">
            <a:noAutofit/>
          </a:bodyPr>
          <a:lstStyle/>
          <a:p>
            <a:r>
              <a:rPr lang="en-US" sz="3600" b="1" dirty="0">
                <a:effectLst/>
                <a:ea typeface="Calibri" panose="020F0502020204030204" pitchFamily="34" charset="0"/>
                <a:cs typeface="Iskoola Pota" panose="020B0502040204020203" pitchFamily="34" charset="77"/>
              </a:rPr>
              <a:t>Circumstances that faced difficulties in the project</a:t>
            </a:r>
            <a:r>
              <a:rPr lang="en-LK" sz="3600" dirty="0">
                <a:effectLst/>
              </a:rPr>
              <a:t> </a:t>
            </a:r>
            <a:endParaRPr lang="en-LK" sz="3600" dirty="0">
              <a:solidFill>
                <a:schemeClr val="tx1"/>
              </a:solidFill>
            </a:endParaRPr>
          </a:p>
        </p:txBody>
      </p:sp>
      <p:sp>
        <p:nvSpPr>
          <p:cNvPr id="6" name="TextBox 5">
            <a:extLst>
              <a:ext uri="{FF2B5EF4-FFF2-40B4-BE49-F238E27FC236}">
                <a16:creationId xmlns:a16="http://schemas.microsoft.com/office/drawing/2014/main" id="{23C76373-2360-C82C-5AA3-06C6D4423A9A}"/>
              </a:ext>
            </a:extLst>
          </p:cNvPr>
          <p:cNvSpPr txBox="1"/>
          <p:nvPr/>
        </p:nvSpPr>
        <p:spPr>
          <a:xfrm>
            <a:off x="5629275" y="2651928"/>
            <a:ext cx="5200649" cy="2042803"/>
          </a:xfrm>
          <a:prstGeom prst="rect">
            <a:avLst/>
          </a:prstGeom>
          <a:noFill/>
        </p:spPr>
        <p:txBody>
          <a:bodyPr wrap="square" rtlCol="0">
            <a:spAutoFit/>
          </a:bodyPr>
          <a:lstStyle/>
          <a:p>
            <a:pPr marL="342900" lvl="0" indent="-342900">
              <a:lnSpc>
                <a:spcPct val="107000"/>
              </a:lnSpc>
              <a:buFont typeface="Symbol" pitchFamily="2" charset="2"/>
              <a:buChar char=""/>
            </a:pPr>
            <a:r>
              <a:rPr lang="en-US" sz="2000" kern="100" dirty="0">
                <a:effectLst/>
                <a:latin typeface="+mj-lt"/>
                <a:ea typeface="Calibri" panose="020F0502020204030204" pitchFamily="34" charset="0"/>
                <a:cs typeface="Iskoola Pota" panose="020B0502040204020203" pitchFamily="34" charset="77"/>
              </a:rPr>
              <a:t>Inbound and Outbound port issues.</a:t>
            </a:r>
            <a:endParaRPr lang="en-LK" sz="2000" kern="100" dirty="0">
              <a:effectLst/>
              <a:latin typeface="+mj-lt"/>
              <a:ea typeface="Calibri" panose="020F0502020204030204" pitchFamily="34" charset="0"/>
              <a:cs typeface="Iskoola Pota" panose="020B0502040204020203" pitchFamily="34" charset="77"/>
            </a:endParaRPr>
          </a:p>
          <a:p>
            <a:pPr marL="342900" lvl="0" indent="-342900">
              <a:lnSpc>
                <a:spcPct val="107000"/>
              </a:lnSpc>
              <a:buFont typeface="Symbol" pitchFamily="2" charset="2"/>
              <a:buChar char=""/>
            </a:pPr>
            <a:r>
              <a:rPr lang="en-US" sz="2000" kern="100" dirty="0">
                <a:effectLst/>
                <a:latin typeface="+mj-lt"/>
                <a:ea typeface="Calibri" panose="020F0502020204030204" pitchFamily="34" charset="0"/>
                <a:cs typeface="Iskoola Pota" panose="020B0502040204020203" pitchFamily="34" charset="77"/>
              </a:rPr>
              <a:t>AWS account was suspended.</a:t>
            </a:r>
            <a:endParaRPr lang="en-LK" sz="2000" kern="100" dirty="0">
              <a:effectLst/>
              <a:latin typeface="+mj-lt"/>
              <a:ea typeface="Calibri" panose="020F0502020204030204" pitchFamily="34" charset="0"/>
              <a:cs typeface="Iskoola Pota" panose="020B0502040204020203" pitchFamily="34" charset="77"/>
            </a:endParaRPr>
          </a:p>
          <a:p>
            <a:pPr marL="342900" lvl="0" indent="-342900">
              <a:lnSpc>
                <a:spcPct val="107000"/>
              </a:lnSpc>
              <a:buFont typeface="Symbol" pitchFamily="2" charset="2"/>
              <a:buChar char=""/>
            </a:pPr>
            <a:r>
              <a:rPr lang="en-US" sz="2000" kern="100" dirty="0">
                <a:effectLst/>
                <a:latin typeface="+mj-lt"/>
                <a:ea typeface="Calibri" panose="020F0502020204030204" pitchFamily="34" charset="0"/>
                <a:cs typeface="Iskoola Pota" panose="020B0502040204020203" pitchFamily="34" charset="77"/>
              </a:rPr>
              <a:t>Enable the Apache server and connect PHP.</a:t>
            </a:r>
            <a:endParaRPr lang="en-LK" sz="2000" kern="100" dirty="0">
              <a:effectLst/>
              <a:latin typeface="+mj-lt"/>
              <a:ea typeface="Calibri" panose="020F0502020204030204" pitchFamily="34" charset="0"/>
              <a:cs typeface="Iskoola Pota" panose="020B0502040204020203" pitchFamily="34" charset="77"/>
            </a:endParaRPr>
          </a:p>
          <a:p>
            <a:pPr marL="342900" lvl="0" indent="-342900">
              <a:lnSpc>
                <a:spcPct val="107000"/>
              </a:lnSpc>
              <a:spcAft>
                <a:spcPts val="800"/>
              </a:spcAft>
              <a:buFont typeface="Symbol" pitchFamily="2" charset="2"/>
              <a:buChar char=""/>
            </a:pPr>
            <a:r>
              <a:rPr lang="en-US" sz="2000" kern="100" dirty="0">
                <a:effectLst/>
                <a:latin typeface="+mj-lt"/>
                <a:ea typeface="Calibri" panose="020F0502020204030204" pitchFamily="34" charset="0"/>
                <a:cs typeface="Iskoola Pota" panose="020B0502040204020203" pitchFamily="34" charset="77"/>
              </a:rPr>
              <a:t>Make the content responsive then target output is not able to show.</a:t>
            </a:r>
            <a:endParaRPr lang="en-LK" sz="2000" kern="100" dirty="0">
              <a:effectLst/>
              <a:latin typeface="+mj-lt"/>
              <a:ea typeface="Calibri" panose="020F0502020204030204" pitchFamily="34" charset="0"/>
              <a:cs typeface="Iskoola Pota" panose="020B0502040204020203" pitchFamily="34" charset="77"/>
            </a:endParaRPr>
          </a:p>
        </p:txBody>
      </p:sp>
    </p:spTree>
    <p:extLst>
      <p:ext uri="{BB962C8B-B14F-4D97-AF65-F5344CB8AC3E}">
        <p14:creationId xmlns:p14="http://schemas.microsoft.com/office/powerpoint/2010/main" val="852270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5" name="TextBox 4">
            <a:extLst>
              <a:ext uri="{FF2B5EF4-FFF2-40B4-BE49-F238E27FC236}">
                <a16:creationId xmlns:a16="http://schemas.microsoft.com/office/drawing/2014/main" id="{0830640A-4A05-8D80-71CE-93C18C33482A}"/>
              </a:ext>
            </a:extLst>
          </p:cNvPr>
          <p:cNvSpPr txBox="1"/>
          <p:nvPr/>
        </p:nvSpPr>
        <p:spPr>
          <a:xfrm>
            <a:off x="589503" y="3090314"/>
            <a:ext cx="4064792" cy="92333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a:ea typeface="+mn-lt"/>
                <a:cs typeface="+mn-lt"/>
              </a:rPr>
              <a:t>An amount of USD 1.25 was spent on AWS Relational Database Service</a:t>
            </a:r>
            <a:endParaRPr lang="en-GB">
              <a:effectLst/>
              <a:latin typeface="Times New Roman" panose="02020603050405020304" pitchFamily="18" charset="0"/>
              <a:cs typeface="Times New Roman"/>
            </a:endParaRPr>
          </a:p>
        </p:txBody>
      </p:sp>
      <p:sp>
        <p:nvSpPr>
          <p:cNvPr id="6" name="Title 1">
            <a:extLst>
              <a:ext uri="{FF2B5EF4-FFF2-40B4-BE49-F238E27FC236}">
                <a16:creationId xmlns:a16="http://schemas.microsoft.com/office/drawing/2014/main" id="{8EF3C427-2F02-421D-33F5-5BBEF3DEEE3A}"/>
              </a:ext>
            </a:extLst>
          </p:cNvPr>
          <p:cNvSpPr>
            <a:spLocks noGrp="1"/>
          </p:cNvSpPr>
          <p:nvPr>
            <p:ph type="title"/>
          </p:nvPr>
        </p:nvSpPr>
        <p:spPr>
          <a:xfrm>
            <a:off x="763231" y="1016052"/>
            <a:ext cx="4166510" cy="1622321"/>
          </a:xfrm>
        </p:spPr>
        <p:txBody>
          <a:bodyPr vert="horz" lIns="91440" tIns="45720" rIns="91440" bIns="45720" rtlCol="0" anchor="t">
            <a:normAutofit/>
          </a:bodyPr>
          <a:lstStyle/>
          <a:p>
            <a:r>
              <a:rPr lang="en-US" sz="3600" b="1" i="0" kern="1200" dirty="0">
                <a:solidFill>
                  <a:srgbClr val="EBEBEB"/>
                </a:solidFill>
                <a:latin typeface="+mj-lt"/>
                <a:ea typeface="+mj-ea"/>
                <a:cs typeface="+mj-cs"/>
              </a:rPr>
              <a:t>Cost of the project</a:t>
            </a:r>
          </a:p>
        </p:txBody>
      </p:sp>
      <p:pic>
        <p:nvPicPr>
          <p:cNvPr id="7" name="Content Placeholder 4" descr="A screenshot of a service&#10;&#10;Description automatically generated">
            <a:extLst>
              <a:ext uri="{FF2B5EF4-FFF2-40B4-BE49-F238E27FC236}">
                <a16:creationId xmlns:a16="http://schemas.microsoft.com/office/drawing/2014/main" id="{A0C28922-32A5-E407-9C40-A73224DA0C4D}"/>
              </a:ext>
            </a:extLst>
          </p:cNvPr>
          <p:cNvPicPr>
            <a:picLocks noGrp="1" noChangeAspect="1"/>
          </p:cNvPicPr>
          <p:nvPr>
            <p:ph idx="1"/>
          </p:nvPr>
        </p:nvPicPr>
        <p:blipFill>
          <a:blip r:embed="rId4"/>
          <a:stretch>
            <a:fillRect/>
          </a:stretch>
        </p:blipFill>
        <p:spPr>
          <a:xfrm>
            <a:off x="4929741" y="1438545"/>
            <a:ext cx="6233353" cy="3745050"/>
          </a:xfrm>
          <a:prstGeom prst="rect">
            <a:avLst/>
          </a:prstGeom>
          <a:effectLst/>
        </p:spPr>
      </p:pic>
    </p:spTree>
    <p:extLst>
      <p:ext uri="{BB962C8B-B14F-4D97-AF65-F5344CB8AC3E}">
        <p14:creationId xmlns:p14="http://schemas.microsoft.com/office/powerpoint/2010/main" val="418294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5" name="Title 1">
            <a:extLst>
              <a:ext uri="{FF2B5EF4-FFF2-40B4-BE49-F238E27FC236}">
                <a16:creationId xmlns:a16="http://schemas.microsoft.com/office/drawing/2014/main" id="{1CCACFD3-442C-F940-86A9-6AAF08EDBDFC}"/>
              </a:ext>
            </a:extLst>
          </p:cNvPr>
          <p:cNvSpPr txBox="1">
            <a:spLocks/>
          </p:cNvSpPr>
          <p:nvPr/>
        </p:nvSpPr>
        <p:spPr>
          <a:xfrm>
            <a:off x="528056" y="549310"/>
            <a:ext cx="401936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t>Project Methodology</a:t>
            </a:r>
          </a:p>
        </p:txBody>
      </p:sp>
      <p:sp>
        <p:nvSpPr>
          <p:cNvPr id="11" name="TextBox 10">
            <a:extLst>
              <a:ext uri="{FF2B5EF4-FFF2-40B4-BE49-F238E27FC236}">
                <a16:creationId xmlns:a16="http://schemas.microsoft.com/office/drawing/2014/main" id="{618103D5-4DBD-E779-585C-4B59C14D7DE7}"/>
              </a:ext>
            </a:extLst>
          </p:cNvPr>
          <p:cNvSpPr txBox="1"/>
          <p:nvPr/>
        </p:nvSpPr>
        <p:spPr>
          <a:xfrm>
            <a:off x="646699" y="2046746"/>
            <a:ext cx="3900720" cy="417401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 AWS services including EC2 instances and RDS</a:t>
            </a:r>
          </a:p>
          <a:p>
            <a:pPr defTabSz="457200">
              <a:spcBef>
                <a:spcPts val="1000"/>
              </a:spcBef>
              <a:buClr>
                <a:schemeClr val="bg2">
                  <a:lumMod val="40000"/>
                  <a:lumOff val="60000"/>
                </a:schemeClr>
              </a:buClr>
              <a:buSzPct val="80000"/>
            </a:pPr>
            <a:endParaRPr lang="en-US" sz="2000" dirty="0">
              <a:latin typeface="+mj-lt"/>
              <a:ea typeface="+mj-ea"/>
              <a:cs typeface="+mj-cs"/>
            </a:endParaRPr>
          </a:p>
          <a:p>
            <a:pPr marL="285750" indent="-28575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implemented an Apache server r with PHP and MySQL for database management.</a:t>
            </a:r>
          </a:p>
          <a:p>
            <a:pPr defTabSz="457200">
              <a:spcBef>
                <a:spcPts val="1000"/>
              </a:spcBef>
              <a:buClr>
                <a:schemeClr val="bg2">
                  <a:lumMod val="40000"/>
                  <a:lumOff val="60000"/>
                </a:schemeClr>
              </a:buClr>
              <a:buSzPct val="80000"/>
            </a:pPr>
            <a:endParaRPr lang="en-US" sz="2000" dirty="0">
              <a:latin typeface="+mj-lt"/>
              <a:ea typeface="+mj-ea"/>
              <a:cs typeface="+mj-cs"/>
            </a:endParaRPr>
          </a:p>
          <a:p>
            <a:pPr marL="285750" indent="-28575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The website was developed using HTML, CSS, JS, and PHP files.</a:t>
            </a:r>
          </a:p>
          <a:p>
            <a:pPr marL="285750" indent="-285750" defTabSz="45720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defTabSz="45720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defTabSz="45720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defTabSz="45720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p:txBody>
      </p:sp>
      <p:pic>
        <p:nvPicPr>
          <p:cNvPr id="15" name="Picture 14" descr="A screenshot of a computer&#10;&#10;Description automatically generated">
            <a:extLst>
              <a:ext uri="{FF2B5EF4-FFF2-40B4-BE49-F238E27FC236}">
                <a16:creationId xmlns:a16="http://schemas.microsoft.com/office/drawing/2014/main" id="{D7DF191B-F1FC-AAFE-23D1-089A8E0DF0A4}"/>
              </a:ext>
            </a:extLst>
          </p:cNvPr>
          <p:cNvPicPr>
            <a:picLocks noChangeAspect="1"/>
          </p:cNvPicPr>
          <p:nvPr/>
        </p:nvPicPr>
        <p:blipFill rotWithShape="1">
          <a:blip r:embed="rId4"/>
          <a:srcRect l="6438"/>
          <a:stretch/>
        </p:blipFill>
        <p:spPr>
          <a:xfrm>
            <a:off x="4800371" y="554252"/>
            <a:ext cx="4304595" cy="2875491"/>
          </a:xfrm>
          <a:prstGeom prst="rect">
            <a:avLst/>
          </a:prstGeom>
          <a:effectLst/>
        </p:spPr>
      </p:pic>
      <p:pic>
        <p:nvPicPr>
          <p:cNvPr id="18" name="Content Placeholder 5" descr="A screenshot of a computer&#10;&#10;Description automatically generated">
            <a:extLst>
              <a:ext uri="{FF2B5EF4-FFF2-40B4-BE49-F238E27FC236}">
                <a16:creationId xmlns:a16="http://schemas.microsoft.com/office/drawing/2014/main" id="{9C696185-E66E-8E74-723E-BC65E340E563}"/>
              </a:ext>
            </a:extLst>
          </p:cNvPr>
          <p:cNvPicPr>
            <a:picLocks noChangeAspect="1"/>
          </p:cNvPicPr>
          <p:nvPr/>
        </p:nvPicPr>
        <p:blipFill rotWithShape="1">
          <a:blip r:embed="rId5"/>
          <a:srcRect r="6332" b="-2"/>
          <a:stretch/>
        </p:blipFill>
        <p:spPr>
          <a:xfrm>
            <a:off x="7515668" y="3487968"/>
            <a:ext cx="4036284" cy="2732795"/>
          </a:xfrm>
          <a:prstGeom prst="rect">
            <a:avLst/>
          </a:prstGeom>
          <a:effectLst/>
        </p:spPr>
      </p:pic>
    </p:spTree>
    <p:extLst>
      <p:ext uri="{BB962C8B-B14F-4D97-AF65-F5344CB8AC3E}">
        <p14:creationId xmlns:p14="http://schemas.microsoft.com/office/powerpoint/2010/main" val="3229366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5" name="Title 1">
            <a:extLst>
              <a:ext uri="{FF2B5EF4-FFF2-40B4-BE49-F238E27FC236}">
                <a16:creationId xmlns:a16="http://schemas.microsoft.com/office/drawing/2014/main" id="{3D394B7A-085A-7222-318E-AF5EE93C64A6}"/>
              </a:ext>
            </a:extLst>
          </p:cNvPr>
          <p:cNvSpPr>
            <a:spLocks noGrp="1"/>
          </p:cNvSpPr>
          <p:nvPr>
            <p:ph type="title"/>
          </p:nvPr>
        </p:nvSpPr>
        <p:spPr>
          <a:xfrm>
            <a:off x="806195" y="804672"/>
            <a:ext cx="3521359" cy="5248656"/>
          </a:xfrm>
        </p:spPr>
        <p:txBody>
          <a:bodyPr anchor="ctr">
            <a:normAutofit/>
          </a:bodyPr>
          <a:lstStyle/>
          <a:p>
            <a:pPr algn="ctr"/>
            <a:r>
              <a:rPr lang="en-US" sz="3600" b="1" dirty="0">
                <a:ea typeface="+mj-lt"/>
                <a:cs typeface="+mj-lt"/>
              </a:rPr>
              <a:t>Project Outcome</a:t>
            </a:r>
            <a:endParaRPr lang="en-US" sz="3600" b="1" dirty="0"/>
          </a:p>
        </p:txBody>
      </p:sp>
      <p:sp>
        <p:nvSpPr>
          <p:cNvPr id="7" name="Content Placeholder 2">
            <a:extLst>
              <a:ext uri="{FF2B5EF4-FFF2-40B4-BE49-F238E27FC236}">
                <a16:creationId xmlns:a16="http://schemas.microsoft.com/office/drawing/2014/main" id="{FC8B8D1C-BBC4-297A-88BA-294B87C64C02}"/>
              </a:ext>
            </a:extLst>
          </p:cNvPr>
          <p:cNvSpPr>
            <a:spLocks noGrp="1"/>
          </p:cNvSpPr>
          <p:nvPr>
            <p:ph idx="1"/>
          </p:nvPr>
        </p:nvSpPr>
        <p:spPr>
          <a:xfrm>
            <a:off x="4975861" y="804671"/>
            <a:ext cx="6399930" cy="5248657"/>
          </a:xfrm>
        </p:spPr>
        <p:txBody>
          <a:bodyPr anchor="ctr">
            <a:normAutofit/>
          </a:bodyPr>
          <a:lstStyle/>
          <a:p>
            <a:r>
              <a:rPr lang="en-US" dirty="0">
                <a:ea typeface="+mj-lt"/>
                <a:cs typeface="+mj-lt"/>
              </a:rPr>
              <a:t>The Fast QR Attendance System was successfully implemented, addressing the initial problem of system delays during attendance tracking. The system is now capable of handling attendance for a larger number of students efficiently and accurately</a:t>
            </a:r>
            <a:endParaRPr lang="en-LK" dirty="0"/>
          </a:p>
        </p:txBody>
      </p:sp>
    </p:spTree>
    <p:extLst>
      <p:ext uri="{BB962C8B-B14F-4D97-AF65-F5344CB8AC3E}">
        <p14:creationId xmlns:p14="http://schemas.microsoft.com/office/powerpoint/2010/main" val="3842037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5" name="Title 1">
            <a:extLst>
              <a:ext uri="{FF2B5EF4-FFF2-40B4-BE49-F238E27FC236}">
                <a16:creationId xmlns:a16="http://schemas.microsoft.com/office/drawing/2014/main" id="{1C838652-1047-E518-C641-8BA5C33F8C7C}"/>
              </a:ext>
            </a:extLst>
          </p:cNvPr>
          <p:cNvSpPr>
            <a:spLocks noGrp="1"/>
          </p:cNvSpPr>
          <p:nvPr>
            <p:ph type="title"/>
          </p:nvPr>
        </p:nvSpPr>
        <p:spPr>
          <a:xfrm>
            <a:off x="816209" y="1913860"/>
            <a:ext cx="3446828" cy="2236240"/>
          </a:xfrm>
        </p:spPr>
        <p:txBody>
          <a:bodyPr anchor="ctr">
            <a:normAutofit/>
          </a:bodyPr>
          <a:lstStyle/>
          <a:p>
            <a:pPr algn="ctr"/>
            <a:endParaRPr lang="en-LK" sz="3600" dirty="0"/>
          </a:p>
          <a:p>
            <a:pPr algn="ctr"/>
            <a:r>
              <a:rPr lang="en-US" sz="3600" b="1" dirty="0">
                <a:ea typeface="+mj-lt"/>
                <a:cs typeface="+mj-lt"/>
              </a:rPr>
              <a:t>Conclusion</a:t>
            </a:r>
            <a:endParaRPr lang="en-US" sz="3600" b="1" dirty="0"/>
          </a:p>
        </p:txBody>
      </p:sp>
      <p:sp>
        <p:nvSpPr>
          <p:cNvPr id="7" name="Content Placeholder 2">
            <a:extLst>
              <a:ext uri="{FF2B5EF4-FFF2-40B4-BE49-F238E27FC236}">
                <a16:creationId xmlns:a16="http://schemas.microsoft.com/office/drawing/2014/main" id="{1B0E05BE-62B9-FB6A-4847-B81CCDB5DF56}"/>
              </a:ext>
            </a:extLst>
          </p:cNvPr>
          <p:cNvSpPr>
            <a:spLocks noGrp="1"/>
          </p:cNvSpPr>
          <p:nvPr>
            <p:ph idx="1"/>
          </p:nvPr>
        </p:nvSpPr>
        <p:spPr>
          <a:xfrm>
            <a:off x="4975861" y="804671"/>
            <a:ext cx="6399930" cy="5248657"/>
          </a:xfrm>
        </p:spPr>
        <p:txBody>
          <a:bodyPr anchor="ctr">
            <a:normAutofit/>
          </a:bodyPr>
          <a:lstStyle/>
          <a:p>
            <a:pPr>
              <a:buFont typeface="Arial" charset="2"/>
              <a:buChar char="•"/>
            </a:pPr>
            <a:r>
              <a:rPr lang="en-US" dirty="0">
                <a:ea typeface="+mj-lt"/>
                <a:cs typeface="+mj-lt"/>
              </a:rPr>
              <a:t>By leveraging AWS services and optimizing the system architecture, we have developed a robust solution for prompt student attendance tracking. This project not only resolves the identified problem but also demonstrates the scalability and reliability of cloud-based solutions in educational contexts. </a:t>
            </a:r>
            <a:endParaRPr lang="en-LK" dirty="0"/>
          </a:p>
        </p:txBody>
      </p:sp>
    </p:spTree>
    <p:extLst>
      <p:ext uri="{BB962C8B-B14F-4D97-AF65-F5344CB8AC3E}">
        <p14:creationId xmlns:p14="http://schemas.microsoft.com/office/powerpoint/2010/main" val="809357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5" name="Title 1">
            <a:extLst>
              <a:ext uri="{FF2B5EF4-FFF2-40B4-BE49-F238E27FC236}">
                <a16:creationId xmlns:a16="http://schemas.microsoft.com/office/drawing/2014/main" id="{B72757BD-2859-2164-1E5A-464F317BB6FD}"/>
              </a:ext>
            </a:extLst>
          </p:cNvPr>
          <p:cNvSpPr>
            <a:spLocks noGrp="1"/>
          </p:cNvSpPr>
          <p:nvPr>
            <p:ph type="title"/>
          </p:nvPr>
        </p:nvSpPr>
        <p:spPr>
          <a:xfrm>
            <a:off x="976226" y="2155914"/>
            <a:ext cx="3356504" cy="2544584"/>
          </a:xfrm>
        </p:spPr>
        <p:txBody>
          <a:bodyPr anchor="ctr">
            <a:normAutofit/>
          </a:bodyPr>
          <a:lstStyle/>
          <a:p>
            <a:pPr algn="ctr"/>
            <a:r>
              <a:rPr lang="en-US" sz="3600" b="1" dirty="0">
                <a:ea typeface="+mj-lt"/>
                <a:cs typeface="+mj-lt"/>
              </a:rPr>
              <a:t>Introduction</a:t>
            </a:r>
            <a:endParaRPr lang="en-US" sz="3600" b="1" dirty="0"/>
          </a:p>
        </p:txBody>
      </p:sp>
      <p:sp>
        <p:nvSpPr>
          <p:cNvPr id="7" name="Content Placeholder 2">
            <a:extLst>
              <a:ext uri="{FF2B5EF4-FFF2-40B4-BE49-F238E27FC236}">
                <a16:creationId xmlns:a16="http://schemas.microsoft.com/office/drawing/2014/main" id="{17BE3FE0-6A19-E09E-880B-D33480AE8516}"/>
              </a:ext>
            </a:extLst>
          </p:cNvPr>
          <p:cNvSpPr>
            <a:spLocks noGrp="1"/>
          </p:cNvSpPr>
          <p:nvPr>
            <p:ph idx="1"/>
          </p:nvPr>
        </p:nvSpPr>
        <p:spPr>
          <a:xfrm>
            <a:off x="4975861" y="804671"/>
            <a:ext cx="6399930" cy="5248657"/>
          </a:xfrm>
        </p:spPr>
        <p:txBody>
          <a:bodyPr anchor="ctr">
            <a:normAutofit/>
          </a:bodyPr>
          <a:lstStyle/>
          <a:p>
            <a:pPr>
              <a:buFont typeface="Arial" charset="2"/>
              <a:buChar char="•"/>
            </a:pPr>
            <a:r>
              <a:rPr lang="en-US" dirty="0">
                <a:ea typeface="+mj-lt"/>
                <a:cs typeface="+mj-lt"/>
              </a:rPr>
              <a:t>According to the project that has been given to us, the purpose of the project was to speed up the attendance system i.e. the QR system related to the educational environment by using AWS</a:t>
            </a:r>
            <a:endParaRPr lang="en-LK" dirty="0"/>
          </a:p>
        </p:txBody>
      </p:sp>
    </p:spTree>
    <p:extLst>
      <p:ext uri="{BB962C8B-B14F-4D97-AF65-F5344CB8AC3E}">
        <p14:creationId xmlns:p14="http://schemas.microsoft.com/office/powerpoint/2010/main" val="1341283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5" name="Title 1">
            <a:extLst>
              <a:ext uri="{FF2B5EF4-FFF2-40B4-BE49-F238E27FC236}">
                <a16:creationId xmlns:a16="http://schemas.microsoft.com/office/drawing/2014/main" id="{1C838652-1047-E518-C641-8BA5C33F8C7C}"/>
              </a:ext>
            </a:extLst>
          </p:cNvPr>
          <p:cNvSpPr>
            <a:spLocks noGrp="1"/>
          </p:cNvSpPr>
          <p:nvPr>
            <p:ph type="title"/>
          </p:nvPr>
        </p:nvSpPr>
        <p:spPr>
          <a:xfrm>
            <a:off x="4026159" y="3095315"/>
            <a:ext cx="4408356" cy="665782"/>
          </a:xfrm>
        </p:spPr>
        <p:txBody>
          <a:bodyPr anchor="ctr">
            <a:noAutofit/>
          </a:bodyPr>
          <a:lstStyle/>
          <a:p>
            <a:pPr algn="ctr"/>
            <a:r>
              <a:rPr lang="en-LK" sz="3600" b="1" dirty="0"/>
              <a:t>Thank You...</a:t>
            </a:r>
          </a:p>
        </p:txBody>
      </p:sp>
    </p:spTree>
    <p:extLst>
      <p:ext uri="{BB962C8B-B14F-4D97-AF65-F5344CB8AC3E}">
        <p14:creationId xmlns:p14="http://schemas.microsoft.com/office/powerpoint/2010/main" val="1959304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2" name="Title 1">
            <a:extLst>
              <a:ext uri="{FF2B5EF4-FFF2-40B4-BE49-F238E27FC236}">
                <a16:creationId xmlns:a16="http://schemas.microsoft.com/office/drawing/2014/main" id="{4F9955D8-4F39-00BF-CF74-3F5CC23D6FCE}"/>
              </a:ext>
            </a:extLst>
          </p:cNvPr>
          <p:cNvSpPr>
            <a:spLocks noGrp="1"/>
          </p:cNvSpPr>
          <p:nvPr>
            <p:ph type="title"/>
          </p:nvPr>
        </p:nvSpPr>
        <p:spPr>
          <a:xfrm>
            <a:off x="1220866" y="1828800"/>
            <a:ext cx="2798242" cy="2789133"/>
          </a:xfrm>
        </p:spPr>
        <p:txBody>
          <a:bodyPr anchor="ctr">
            <a:normAutofit/>
          </a:bodyPr>
          <a:lstStyle/>
          <a:p>
            <a:pPr algn="ctr"/>
            <a:r>
              <a:rPr lang="en-US" sz="3600" b="1" dirty="0">
                <a:ea typeface="+mj-lt"/>
                <a:cs typeface="+mj-lt"/>
              </a:rPr>
              <a:t>Problem</a:t>
            </a:r>
            <a:br>
              <a:rPr lang="en-US" sz="3600" b="1" dirty="0">
                <a:ea typeface="+mj-lt"/>
                <a:cs typeface="+mj-lt"/>
              </a:rPr>
            </a:br>
            <a:r>
              <a:rPr lang="en-US" sz="3600" b="1" dirty="0"/>
              <a:t>&amp;</a:t>
            </a:r>
            <a:br>
              <a:rPr lang="en-US" sz="3600" b="1" dirty="0"/>
            </a:br>
            <a:r>
              <a:rPr lang="en-US" sz="3600" b="1" dirty="0">
                <a:ea typeface="+mj-lt"/>
                <a:cs typeface="+mj-lt"/>
              </a:rPr>
              <a:t>Solution</a:t>
            </a:r>
            <a:endParaRPr lang="en-US" sz="3600" b="1" dirty="0"/>
          </a:p>
        </p:txBody>
      </p:sp>
      <p:sp>
        <p:nvSpPr>
          <p:cNvPr id="3" name="Content Placeholder 2">
            <a:extLst>
              <a:ext uri="{FF2B5EF4-FFF2-40B4-BE49-F238E27FC236}">
                <a16:creationId xmlns:a16="http://schemas.microsoft.com/office/drawing/2014/main" id="{3912EA69-35C2-52D3-565E-392F627ED52A}"/>
              </a:ext>
            </a:extLst>
          </p:cNvPr>
          <p:cNvSpPr>
            <a:spLocks noGrp="1"/>
          </p:cNvSpPr>
          <p:nvPr>
            <p:ph idx="1"/>
          </p:nvPr>
        </p:nvSpPr>
        <p:spPr>
          <a:xfrm>
            <a:off x="4975861" y="804671"/>
            <a:ext cx="6399930" cy="5248657"/>
          </a:xfrm>
        </p:spPr>
        <p:txBody>
          <a:bodyPr anchor="ctr">
            <a:normAutofit/>
          </a:bodyPr>
          <a:lstStyle/>
          <a:p>
            <a:pPr>
              <a:buFont typeface="Arial" charset="2"/>
              <a:buChar char="•"/>
            </a:pPr>
            <a:r>
              <a:rPr lang="en-US" dirty="0">
                <a:ea typeface="+mj-lt"/>
                <a:cs typeface="+mj-lt"/>
              </a:rPr>
              <a:t>The main problem is the QR load process is slow. we designed a system to check the performance</a:t>
            </a:r>
            <a:endParaRPr lang="en-US" dirty="0"/>
          </a:p>
          <a:p>
            <a:pPr>
              <a:buClr>
                <a:srgbClr val="8AD0D6"/>
              </a:buClr>
              <a:buFont typeface="Arial" charset="2"/>
              <a:buChar char="•"/>
            </a:pPr>
            <a:endParaRPr lang="en-US" dirty="0"/>
          </a:p>
          <a:p>
            <a:pPr>
              <a:buClr>
                <a:srgbClr val="8AD0D6"/>
              </a:buClr>
              <a:buFont typeface="Arial" charset="2"/>
              <a:buChar char="•"/>
            </a:pPr>
            <a:r>
              <a:rPr lang="en-US" dirty="0">
                <a:ea typeface="+mj-lt"/>
                <a:cs typeface="+mj-lt"/>
              </a:rPr>
              <a:t>To create a fast QR attendance system using AWS services</a:t>
            </a:r>
            <a:endParaRPr lang="en-US" dirty="0"/>
          </a:p>
          <a:p>
            <a:pPr>
              <a:buClr>
                <a:srgbClr val="8AD0D6"/>
              </a:buClr>
              <a:buFont typeface="Arial" charset="2"/>
              <a:buChar char="•"/>
            </a:pPr>
            <a:endParaRPr lang="en-US" dirty="0"/>
          </a:p>
          <a:p>
            <a:pPr>
              <a:buClr>
                <a:srgbClr val="8AD0D6"/>
              </a:buClr>
              <a:buFont typeface="Arial" charset="2"/>
              <a:buChar char="•"/>
            </a:pPr>
            <a:endParaRPr lang="en-US" dirty="0"/>
          </a:p>
        </p:txBody>
      </p:sp>
    </p:spTree>
    <p:extLst>
      <p:ext uri="{BB962C8B-B14F-4D97-AF65-F5344CB8AC3E}">
        <p14:creationId xmlns:p14="http://schemas.microsoft.com/office/powerpoint/2010/main" val="3606348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2" name="Title 1">
            <a:extLst>
              <a:ext uri="{FF2B5EF4-FFF2-40B4-BE49-F238E27FC236}">
                <a16:creationId xmlns:a16="http://schemas.microsoft.com/office/drawing/2014/main" id="{91F0B2A2-7FD2-0F88-F2B7-171EAAD8639C}"/>
              </a:ext>
            </a:extLst>
          </p:cNvPr>
          <p:cNvSpPr>
            <a:spLocks noGrp="1"/>
          </p:cNvSpPr>
          <p:nvPr>
            <p:ph type="title"/>
          </p:nvPr>
        </p:nvSpPr>
        <p:spPr>
          <a:xfrm>
            <a:off x="679398" y="687206"/>
            <a:ext cx="4166601" cy="913770"/>
          </a:xfrm>
        </p:spPr>
        <p:txBody>
          <a:bodyPr anchor="ctr">
            <a:normAutofit/>
          </a:bodyPr>
          <a:lstStyle/>
          <a:p>
            <a:r>
              <a:rPr lang="en-GB" sz="3600" b="1">
                <a:solidFill>
                  <a:schemeClr val="tx1"/>
                </a:solidFill>
                <a:effectLst/>
                <a:latin typeface="Times New Roman" panose="02020603050405020304" pitchFamily="18" charset="0"/>
              </a:rPr>
              <a:t>Project Timeline</a:t>
            </a:r>
            <a:endParaRPr lang="en-LK" sz="3600"/>
          </a:p>
        </p:txBody>
      </p:sp>
      <p:sp>
        <p:nvSpPr>
          <p:cNvPr id="4" name="TextBox 3">
            <a:extLst>
              <a:ext uri="{FF2B5EF4-FFF2-40B4-BE49-F238E27FC236}">
                <a16:creationId xmlns:a16="http://schemas.microsoft.com/office/drawing/2014/main" id="{95419EDA-3C63-70EC-73C4-BDE29D4E2D0A}"/>
              </a:ext>
            </a:extLst>
          </p:cNvPr>
          <p:cNvSpPr txBox="1"/>
          <p:nvPr/>
        </p:nvSpPr>
        <p:spPr>
          <a:xfrm>
            <a:off x="679398" y="2631705"/>
            <a:ext cx="4166599" cy="1631216"/>
          </a:xfrm>
          <a:prstGeom prst="rect">
            <a:avLst/>
          </a:prstGeom>
          <a:noFill/>
        </p:spPr>
        <p:txBody>
          <a:bodyPr wrap="square" rtlCol="0">
            <a:spAutoFit/>
          </a:bodyPr>
          <a:lstStyle/>
          <a:p>
            <a:r>
              <a:rPr lang="en-GB" sz="2000" dirty="0">
                <a:effectLst/>
                <a:latin typeface="+mj-lt"/>
              </a:rPr>
              <a:t>1. Created AWS Free Tier Account.</a:t>
            </a:r>
          </a:p>
          <a:p>
            <a:endParaRPr lang="en-GB" sz="2000" dirty="0">
              <a:effectLst/>
              <a:latin typeface="+mj-lt"/>
            </a:endParaRPr>
          </a:p>
          <a:p>
            <a:r>
              <a:rPr lang="en-GB" sz="2000" dirty="0">
                <a:latin typeface="+mj-lt"/>
              </a:rPr>
              <a:t>2.</a:t>
            </a:r>
            <a:r>
              <a:rPr lang="en-GB" sz="2000" dirty="0">
                <a:solidFill>
                  <a:srgbClr val="000000"/>
                </a:solidFill>
                <a:effectLst/>
                <a:latin typeface="+mj-lt"/>
              </a:rPr>
              <a:t> </a:t>
            </a:r>
            <a:r>
              <a:rPr lang="en-GB" sz="2000" dirty="0">
                <a:effectLst/>
                <a:latin typeface="+mj-lt"/>
              </a:rPr>
              <a:t>Created Windows EC2 Instance.</a:t>
            </a:r>
            <a:endParaRPr lang="en-GB" sz="2000" dirty="0">
              <a:latin typeface="+mj-lt"/>
            </a:endParaRPr>
          </a:p>
        </p:txBody>
      </p:sp>
      <p:pic>
        <p:nvPicPr>
          <p:cNvPr id="6" name="Picture 5" descr="A screenshot of a computer&#10;&#10;Description automatically generated">
            <a:extLst>
              <a:ext uri="{FF2B5EF4-FFF2-40B4-BE49-F238E27FC236}">
                <a16:creationId xmlns:a16="http://schemas.microsoft.com/office/drawing/2014/main" id="{59338928-FE46-0C90-04EE-870BD05DE798}"/>
              </a:ext>
            </a:extLst>
          </p:cNvPr>
          <p:cNvPicPr>
            <a:picLocks noChangeAspect="1"/>
          </p:cNvPicPr>
          <p:nvPr/>
        </p:nvPicPr>
        <p:blipFill>
          <a:blip r:embed="rId4"/>
          <a:stretch>
            <a:fillRect/>
          </a:stretch>
        </p:blipFill>
        <p:spPr>
          <a:xfrm>
            <a:off x="5732603" y="869304"/>
            <a:ext cx="4706028" cy="255890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339E808-25F5-D433-9D28-3D69987A03FC}"/>
              </a:ext>
            </a:extLst>
          </p:cNvPr>
          <p:cNvPicPr>
            <a:picLocks noChangeAspect="1"/>
          </p:cNvPicPr>
          <p:nvPr/>
        </p:nvPicPr>
        <p:blipFill>
          <a:blip r:embed="rId5"/>
          <a:stretch>
            <a:fillRect/>
          </a:stretch>
        </p:blipFill>
        <p:spPr>
          <a:xfrm>
            <a:off x="5732603" y="3555035"/>
            <a:ext cx="4706028" cy="2546216"/>
          </a:xfrm>
          <a:prstGeom prst="rect">
            <a:avLst/>
          </a:prstGeom>
        </p:spPr>
      </p:pic>
    </p:spTree>
    <p:extLst>
      <p:ext uri="{BB962C8B-B14F-4D97-AF65-F5344CB8AC3E}">
        <p14:creationId xmlns:p14="http://schemas.microsoft.com/office/powerpoint/2010/main" val="2185167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4" name="TextBox 3">
            <a:extLst>
              <a:ext uri="{FF2B5EF4-FFF2-40B4-BE49-F238E27FC236}">
                <a16:creationId xmlns:a16="http://schemas.microsoft.com/office/drawing/2014/main" id="{3DF8A698-6B67-C049-4091-3A5475B2D6F4}"/>
              </a:ext>
            </a:extLst>
          </p:cNvPr>
          <p:cNvSpPr txBox="1"/>
          <p:nvPr/>
        </p:nvSpPr>
        <p:spPr>
          <a:xfrm>
            <a:off x="735168" y="1975492"/>
            <a:ext cx="3672870" cy="3754874"/>
          </a:xfrm>
          <a:prstGeom prst="rect">
            <a:avLst/>
          </a:prstGeom>
          <a:noFill/>
        </p:spPr>
        <p:txBody>
          <a:bodyPr wrap="square" rtlCol="0">
            <a:spAutoFit/>
          </a:bodyPr>
          <a:lstStyle/>
          <a:p>
            <a:r>
              <a:rPr lang="en-GB" sz="2000" dirty="0">
                <a:latin typeface="+mj-lt"/>
              </a:rPr>
              <a:t>3.</a:t>
            </a:r>
            <a:r>
              <a:rPr lang="en-GB" sz="2000" dirty="0">
                <a:effectLst/>
                <a:latin typeface="+mj-lt"/>
              </a:rPr>
              <a:t> Installed the PHP and Apache into the </a:t>
            </a:r>
            <a:r>
              <a:rPr lang="en-GB" sz="2000" dirty="0">
                <a:latin typeface="+mj-lt"/>
              </a:rPr>
              <a:t>Virtual Machine.</a:t>
            </a:r>
          </a:p>
          <a:p>
            <a:endParaRPr lang="en-GB" sz="2000" dirty="0">
              <a:latin typeface="+mj-lt"/>
            </a:endParaRPr>
          </a:p>
          <a:p>
            <a:r>
              <a:rPr lang="en-GB" sz="2000" dirty="0">
                <a:latin typeface="+mj-lt"/>
              </a:rPr>
              <a:t>4. </a:t>
            </a:r>
            <a:r>
              <a:rPr lang="en-GB" sz="2000" dirty="0">
                <a:effectLst/>
                <a:latin typeface="+mj-lt"/>
              </a:rPr>
              <a:t>Launched Apache server in the virtual machine.</a:t>
            </a:r>
          </a:p>
          <a:p>
            <a:endParaRPr lang="en-GB" sz="2000" dirty="0">
              <a:effectLst/>
              <a:latin typeface="+mj-lt"/>
            </a:endParaRPr>
          </a:p>
          <a:p>
            <a:r>
              <a:rPr lang="en-GB" sz="2000" dirty="0">
                <a:effectLst/>
                <a:latin typeface="+mj-lt"/>
              </a:rPr>
              <a:t>5. Created MySQL database using AWS RDS service and logged in using MySQL Workbench.</a:t>
            </a:r>
          </a:p>
          <a:p>
            <a:endParaRPr lang="en-GB" dirty="0">
              <a:latin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D3D63983-A73B-BC30-6830-DF42CE83039A}"/>
              </a:ext>
            </a:extLst>
          </p:cNvPr>
          <p:cNvPicPr>
            <a:picLocks noChangeAspect="1"/>
          </p:cNvPicPr>
          <p:nvPr/>
        </p:nvPicPr>
        <p:blipFill>
          <a:blip r:embed="rId4"/>
          <a:stretch>
            <a:fillRect/>
          </a:stretch>
        </p:blipFill>
        <p:spPr>
          <a:xfrm>
            <a:off x="5757864" y="890985"/>
            <a:ext cx="4647677" cy="2527174"/>
          </a:xfrm>
          <a:prstGeom prst="rect">
            <a:avLst/>
          </a:prstGeom>
        </p:spPr>
      </p:pic>
      <p:sp>
        <p:nvSpPr>
          <p:cNvPr id="7" name="Title 1">
            <a:extLst>
              <a:ext uri="{FF2B5EF4-FFF2-40B4-BE49-F238E27FC236}">
                <a16:creationId xmlns:a16="http://schemas.microsoft.com/office/drawing/2014/main" id="{DF9CB76F-BBDE-AD42-A75C-040F7308292B}"/>
              </a:ext>
            </a:extLst>
          </p:cNvPr>
          <p:cNvSpPr>
            <a:spLocks noGrp="1"/>
          </p:cNvSpPr>
          <p:nvPr>
            <p:ph type="title"/>
          </p:nvPr>
        </p:nvSpPr>
        <p:spPr>
          <a:xfrm>
            <a:off x="679398" y="687206"/>
            <a:ext cx="4166601" cy="913770"/>
          </a:xfrm>
        </p:spPr>
        <p:txBody>
          <a:bodyPr anchor="ctr">
            <a:normAutofit/>
          </a:bodyPr>
          <a:lstStyle/>
          <a:p>
            <a:r>
              <a:rPr lang="en-GB" sz="3600" b="1">
                <a:solidFill>
                  <a:schemeClr val="tx1"/>
                </a:solidFill>
                <a:effectLst/>
              </a:rPr>
              <a:t>Project Timeline</a:t>
            </a:r>
            <a:endParaRPr lang="en-LK" sz="3600"/>
          </a:p>
        </p:txBody>
      </p:sp>
      <p:pic>
        <p:nvPicPr>
          <p:cNvPr id="11" name="Picture 10" descr="A screenshot of a computer&#10;&#10;Description automatically generated">
            <a:extLst>
              <a:ext uri="{FF2B5EF4-FFF2-40B4-BE49-F238E27FC236}">
                <a16:creationId xmlns:a16="http://schemas.microsoft.com/office/drawing/2014/main" id="{CE2A9F10-597E-4B35-A10F-2309B07581F7}"/>
              </a:ext>
            </a:extLst>
          </p:cNvPr>
          <p:cNvPicPr>
            <a:picLocks noChangeAspect="1"/>
          </p:cNvPicPr>
          <p:nvPr/>
        </p:nvPicPr>
        <p:blipFill>
          <a:blip r:embed="rId5"/>
          <a:stretch>
            <a:fillRect/>
          </a:stretch>
        </p:blipFill>
        <p:spPr>
          <a:xfrm>
            <a:off x="6245267" y="3598039"/>
            <a:ext cx="3672870" cy="2476278"/>
          </a:xfrm>
          <a:prstGeom prst="rect">
            <a:avLst/>
          </a:prstGeom>
        </p:spPr>
      </p:pic>
    </p:spTree>
    <p:extLst>
      <p:ext uri="{BB962C8B-B14F-4D97-AF65-F5344CB8AC3E}">
        <p14:creationId xmlns:p14="http://schemas.microsoft.com/office/powerpoint/2010/main" val="4131531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4" name="Title 1">
            <a:extLst>
              <a:ext uri="{FF2B5EF4-FFF2-40B4-BE49-F238E27FC236}">
                <a16:creationId xmlns:a16="http://schemas.microsoft.com/office/drawing/2014/main" id="{835F0693-57B1-899E-D2CF-67A6ECC642C0}"/>
              </a:ext>
            </a:extLst>
          </p:cNvPr>
          <p:cNvSpPr>
            <a:spLocks noGrp="1"/>
          </p:cNvSpPr>
          <p:nvPr>
            <p:ph type="title"/>
          </p:nvPr>
        </p:nvSpPr>
        <p:spPr>
          <a:xfrm>
            <a:off x="679398" y="687206"/>
            <a:ext cx="4166601" cy="913770"/>
          </a:xfrm>
        </p:spPr>
        <p:txBody>
          <a:bodyPr anchor="ctr">
            <a:normAutofit/>
          </a:bodyPr>
          <a:lstStyle/>
          <a:p>
            <a:r>
              <a:rPr lang="en-GB" sz="3600" b="1">
                <a:solidFill>
                  <a:schemeClr val="tx1"/>
                </a:solidFill>
                <a:effectLst/>
              </a:rPr>
              <a:t>Project Timeline</a:t>
            </a:r>
            <a:endParaRPr lang="en-LK" sz="3600"/>
          </a:p>
        </p:txBody>
      </p:sp>
      <p:sp>
        <p:nvSpPr>
          <p:cNvPr id="6" name="TextBox 5">
            <a:extLst>
              <a:ext uri="{FF2B5EF4-FFF2-40B4-BE49-F238E27FC236}">
                <a16:creationId xmlns:a16="http://schemas.microsoft.com/office/drawing/2014/main" id="{430C1C86-CF72-CDA4-09BE-B6E35BC84A2F}"/>
              </a:ext>
            </a:extLst>
          </p:cNvPr>
          <p:cNvSpPr txBox="1"/>
          <p:nvPr/>
        </p:nvSpPr>
        <p:spPr>
          <a:xfrm>
            <a:off x="679398" y="2032952"/>
            <a:ext cx="4100311" cy="3447098"/>
          </a:xfrm>
          <a:prstGeom prst="rect">
            <a:avLst/>
          </a:prstGeom>
          <a:noFill/>
        </p:spPr>
        <p:txBody>
          <a:bodyPr wrap="square" rtlCol="0">
            <a:spAutoFit/>
          </a:bodyPr>
          <a:lstStyle/>
          <a:p>
            <a:r>
              <a:rPr lang="en-GB" sz="2000" dirty="0">
                <a:latin typeface="+mj-lt"/>
              </a:rPr>
              <a:t>6.</a:t>
            </a:r>
            <a:r>
              <a:rPr lang="en-GB" sz="2000" dirty="0">
                <a:solidFill>
                  <a:srgbClr val="000000"/>
                </a:solidFill>
                <a:effectLst/>
                <a:latin typeface="+mj-lt"/>
              </a:rPr>
              <a:t> </a:t>
            </a:r>
            <a:r>
              <a:rPr lang="en-GB" sz="2000" dirty="0">
                <a:effectLst/>
                <a:latin typeface="+mj-lt"/>
              </a:rPr>
              <a:t>Enabled port 8000 for the Apache server and port 3306 for MySQL in the security groups.</a:t>
            </a:r>
          </a:p>
          <a:p>
            <a:r>
              <a:rPr lang="en-GB" sz="2000" dirty="0">
                <a:latin typeface="+mj-lt"/>
              </a:rPr>
              <a:t> </a:t>
            </a:r>
          </a:p>
          <a:p>
            <a:r>
              <a:rPr lang="en-GB" sz="2000" dirty="0">
                <a:latin typeface="+mj-lt"/>
              </a:rPr>
              <a:t>7. </a:t>
            </a:r>
            <a:r>
              <a:rPr lang="en-GB" sz="2000" dirty="0">
                <a:effectLst/>
                <a:latin typeface="+mj-lt"/>
              </a:rPr>
              <a:t>Created a database called SF and tables (register, attendance) with respective columns.</a:t>
            </a:r>
          </a:p>
          <a:p>
            <a:r>
              <a:rPr lang="en-GB" sz="2000" dirty="0">
                <a:effectLst/>
                <a:latin typeface="+mj-lt"/>
              </a:rPr>
              <a:t>[Using MySQL Workbench]</a:t>
            </a:r>
          </a:p>
          <a:p>
            <a:endParaRPr lang="en-GB" dirty="0">
              <a:latin typeface="Times New Roman" panose="02020603050405020304" pitchFamily="18" charset="0"/>
            </a:endParaRPr>
          </a:p>
        </p:txBody>
      </p:sp>
      <p:pic>
        <p:nvPicPr>
          <p:cNvPr id="9" name="Picture 8" descr="A screenshot of a computer&#10;&#10;Description automatically generated">
            <a:extLst>
              <a:ext uri="{FF2B5EF4-FFF2-40B4-BE49-F238E27FC236}">
                <a16:creationId xmlns:a16="http://schemas.microsoft.com/office/drawing/2014/main" id="{DD744FF9-A69A-F5DB-6C88-5CE49A0E2B04}"/>
              </a:ext>
            </a:extLst>
          </p:cNvPr>
          <p:cNvPicPr>
            <a:picLocks noChangeAspect="1"/>
          </p:cNvPicPr>
          <p:nvPr/>
        </p:nvPicPr>
        <p:blipFill>
          <a:blip r:embed="rId4"/>
          <a:stretch>
            <a:fillRect/>
          </a:stretch>
        </p:blipFill>
        <p:spPr>
          <a:xfrm>
            <a:off x="6466518" y="764063"/>
            <a:ext cx="3265221" cy="2992438"/>
          </a:xfrm>
          <a:prstGeom prst="rect">
            <a:avLst/>
          </a:prstGeom>
        </p:spPr>
      </p:pic>
      <p:pic>
        <p:nvPicPr>
          <p:cNvPr id="11" name="Picture 10">
            <a:extLst>
              <a:ext uri="{FF2B5EF4-FFF2-40B4-BE49-F238E27FC236}">
                <a16:creationId xmlns:a16="http://schemas.microsoft.com/office/drawing/2014/main" id="{6BABA45D-9898-BC1C-BE17-2DEFBFAB25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8039" y="4074170"/>
            <a:ext cx="2767400" cy="2019767"/>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A1FE61FA-9D4B-D727-0E88-EB0B69373BB4}"/>
              </a:ext>
            </a:extLst>
          </p:cNvPr>
          <p:cNvPicPr>
            <a:picLocks noChangeAspect="1"/>
          </p:cNvPicPr>
          <p:nvPr/>
        </p:nvPicPr>
        <p:blipFill>
          <a:blip r:embed="rId6"/>
          <a:stretch>
            <a:fillRect/>
          </a:stretch>
        </p:blipFill>
        <p:spPr>
          <a:xfrm>
            <a:off x="5087004" y="4080490"/>
            <a:ext cx="2759028" cy="2019766"/>
          </a:xfrm>
          <a:prstGeom prst="rect">
            <a:avLst/>
          </a:prstGeom>
        </p:spPr>
      </p:pic>
    </p:spTree>
    <p:extLst>
      <p:ext uri="{BB962C8B-B14F-4D97-AF65-F5344CB8AC3E}">
        <p14:creationId xmlns:p14="http://schemas.microsoft.com/office/powerpoint/2010/main" val="380426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11" name="Title 1">
            <a:extLst>
              <a:ext uri="{FF2B5EF4-FFF2-40B4-BE49-F238E27FC236}">
                <a16:creationId xmlns:a16="http://schemas.microsoft.com/office/drawing/2014/main" id="{C8975C94-30FF-544C-BB42-1E0CA03A2389}"/>
              </a:ext>
            </a:extLst>
          </p:cNvPr>
          <p:cNvSpPr txBox="1">
            <a:spLocks/>
          </p:cNvSpPr>
          <p:nvPr/>
        </p:nvSpPr>
        <p:spPr>
          <a:xfrm>
            <a:off x="679398" y="687206"/>
            <a:ext cx="4166601" cy="91377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600" b="1">
                <a:solidFill>
                  <a:schemeClr val="tx1"/>
                </a:solidFill>
              </a:rPr>
              <a:t>Project Timeline</a:t>
            </a:r>
            <a:endParaRPr lang="en-LK" sz="3600"/>
          </a:p>
        </p:txBody>
      </p:sp>
      <p:sp>
        <p:nvSpPr>
          <p:cNvPr id="13" name="TextBox 12">
            <a:extLst>
              <a:ext uri="{FF2B5EF4-FFF2-40B4-BE49-F238E27FC236}">
                <a16:creationId xmlns:a16="http://schemas.microsoft.com/office/drawing/2014/main" id="{C365A1C4-28BD-787A-EBAB-11A13412DD33}"/>
              </a:ext>
            </a:extLst>
          </p:cNvPr>
          <p:cNvSpPr txBox="1"/>
          <p:nvPr/>
        </p:nvSpPr>
        <p:spPr>
          <a:xfrm>
            <a:off x="679387" y="2531879"/>
            <a:ext cx="3861604" cy="2492990"/>
          </a:xfrm>
          <a:prstGeom prst="rect">
            <a:avLst/>
          </a:prstGeom>
          <a:noFill/>
        </p:spPr>
        <p:txBody>
          <a:bodyPr wrap="square" rtlCol="0">
            <a:spAutoFit/>
          </a:bodyPr>
          <a:lstStyle/>
          <a:p>
            <a:r>
              <a:rPr lang="en-GB" sz="2000" dirty="0">
                <a:latin typeface="+mj-lt"/>
              </a:rPr>
              <a:t>8.</a:t>
            </a:r>
            <a:r>
              <a:rPr lang="en-GB" sz="2000" dirty="0">
                <a:effectLst/>
                <a:latin typeface="+mj-lt"/>
              </a:rPr>
              <a:t> Imported website files (HTML, CSS, JS, PHP) into Apache </a:t>
            </a:r>
            <a:r>
              <a:rPr lang="en-GB" sz="2000" dirty="0" err="1">
                <a:effectLst/>
                <a:latin typeface="+mj-lt"/>
              </a:rPr>
              <a:t>htdocs</a:t>
            </a:r>
            <a:r>
              <a:rPr lang="en-GB" sz="2000" dirty="0">
                <a:effectLst/>
                <a:latin typeface="+mj-lt"/>
              </a:rPr>
              <a:t>.</a:t>
            </a:r>
          </a:p>
          <a:p>
            <a:endParaRPr lang="en-GB" sz="2000" dirty="0">
              <a:latin typeface="+mj-lt"/>
            </a:endParaRPr>
          </a:p>
          <a:p>
            <a:r>
              <a:rPr lang="en-GB" sz="2000" dirty="0">
                <a:effectLst/>
                <a:latin typeface="+mj-lt"/>
              </a:rPr>
              <a:t>9. Successfully launched the complete website.</a:t>
            </a:r>
          </a:p>
          <a:p>
            <a:endParaRPr lang="en-GB" dirty="0">
              <a:latin typeface="Times New Roman" panose="02020603050405020304" pitchFamily="18" charset="0"/>
            </a:endParaRPr>
          </a:p>
          <a:p>
            <a:r>
              <a:rPr lang="en-GB" dirty="0">
                <a:latin typeface="Times New Roman" panose="02020603050405020304" pitchFamily="18" charset="0"/>
              </a:rPr>
              <a:t> </a:t>
            </a:r>
          </a:p>
        </p:txBody>
      </p:sp>
      <p:pic>
        <p:nvPicPr>
          <p:cNvPr id="17" name="Picture 16" descr="A screenshot of a computer&#10;&#10;Description automatically generated">
            <a:extLst>
              <a:ext uri="{FF2B5EF4-FFF2-40B4-BE49-F238E27FC236}">
                <a16:creationId xmlns:a16="http://schemas.microsoft.com/office/drawing/2014/main" id="{99EE41B4-4438-C221-BF7C-DE2B10A3FDBD}"/>
              </a:ext>
            </a:extLst>
          </p:cNvPr>
          <p:cNvPicPr>
            <a:picLocks noChangeAspect="1"/>
          </p:cNvPicPr>
          <p:nvPr/>
        </p:nvPicPr>
        <p:blipFill>
          <a:blip r:embed="rId4"/>
          <a:stretch>
            <a:fillRect/>
          </a:stretch>
        </p:blipFill>
        <p:spPr>
          <a:xfrm>
            <a:off x="4817386" y="1665834"/>
            <a:ext cx="3232331" cy="2020207"/>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190D5DD8-8BDB-4565-29AB-E22E8EA0EAB1}"/>
              </a:ext>
            </a:extLst>
          </p:cNvPr>
          <p:cNvPicPr>
            <a:picLocks noChangeAspect="1"/>
          </p:cNvPicPr>
          <p:nvPr/>
        </p:nvPicPr>
        <p:blipFill>
          <a:blip r:embed="rId5"/>
          <a:stretch>
            <a:fillRect/>
          </a:stretch>
        </p:blipFill>
        <p:spPr>
          <a:xfrm>
            <a:off x="8212807" y="1651964"/>
            <a:ext cx="3232331" cy="2020207"/>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3B491A4E-4866-6575-27A2-79E3BA099EB8}"/>
              </a:ext>
            </a:extLst>
          </p:cNvPr>
          <p:cNvPicPr>
            <a:picLocks noChangeAspect="1"/>
          </p:cNvPicPr>
          <p:nvPr/>
        </p:nvPicPr>
        <p:blipFill>
          <a:blip r:embed="rId6"/>
          <a:stretch>
            <a:fillRect/>
          </a:stretch>
        </p:blipFill>
        <p:spPr>
          <a:xfrm>
            <a:off x="4767600" y="3940027"/>
            <a:ext cx="3232319" cy="2020199"/>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53BE734E-E28B-AEB7-EB22-5DCEB0292D7A}"/>
              </a:ext>
            </a:extLst>
          </p:cNvPr>
          <p:cNvPicPr>
            <a:picLocks noChangeAspect="1"/>
          </p:cNvPicPr>
          <p:nvPr/>
        </p:nvPicPr>
        <p:blipFill>
          <a:blip r:embed="rId7"/>
          <a:stretch>
            <a:fillRect/>
          </a:stretch>
        </p:blipFill>
        <p:spPr>
          <a:xfrm>
            <a:off x="8212808" y="3940025"/>
            <a:ext cx="3232322" cy="2020201"/>
          </a:xfrm>
          <a:prstGeom prst="rect">
            <a:avLst/>
          </a:prstGeom>
        </p:spPr>
      </p:pic>
    </p:spTree>
    <p:extLst>
      <p:ext uri="{BB962C8B-B14F-4D97-AF65-F5344CB8AC3E}">
        <p14:creationId xmlns:p14="http://schemas.microsoft.com/office/powerpoint/2010/main" val="554698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4" name="Title 1">
            <a:extLst>
              <a:ext uri="{FF2B5EF4-FFF2-40B4-BE49-F238E27FC236}">
                <a16:creationId xmlns:a16="http://schemas.microsoft.com/office/drawing/2014/main" id="{949911BD-394C-FE5B-1B28-705653FD0B2D}"/>
              </a:ext>
            </a:extLst>
          </p:cNvPr>
          <p:cNvSpPr txBox="1">
            <a:spLocks/>
          </p:cNvSpPr>
          <p:nvPr/>
        </p:nvSpPr>
        <p:spPr>
          <a:xfrm>
            <a:off x="1059407" y="1827213"/>
            <a:ext cx="3904465" cy="30387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b="1" dirty="0"/>
              <a:t>Scan the QR Code below to mark your attendance.</a:t>
            </a:r>
            <a:endParaRPr lang="en-LK" sz="2800" b="1" dirty="0"/>
          </a:p>
        </p:txBody>
      </p:sp>
      <p:pic>
        <p:nvPicPr>
          <p:cNvPr id="5" name="Picture 4" descr="A qr code with numbers and a white background&#10;&#10;Description automatically generated">
            <a:extLst>
              <a:ext uri="{FF2B5EF4-FFF2-40B4-BE49-F238E27FC236}">
                <a16:creationId xmlns:a16="http://schemas.microsoft.com/office/drawing/2014/main" id="{7D5F1CD4-1B0B-0945-A04F-2734619ECD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6951" y="1493299"/>
            <a:ext cx="3904465" cy="3871402"/>
          </a:xfrm>
          <a:prstGeom prst="rect">
            <a:avLst/>
          </a:prstGeom>
        </p:spPr>
      </p:pic>
    </p:spTree>
    <p:extLst>
      <p:ext uri="{BB962C8B-B14F-4D97-AF65-F5344CB8AC3E}">
        <p14:creationId xmlns:p14="http://schemas.microsoft.com/office/powerpoint/2010/main" val="1946833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LK"/>
          </a:p>
        </p:txBody>
      </p:sp>
      <p:sp>
        <p:nvSpPr>
          <p:cNvPr id="4" name="Title 1">
            <a:extLst>
              <a:ext uri="{FF2B5EF4-FFF2-40B4-BE49-F238E27FC236}">
                <a16:creationId xmlns:a16="http://schemas.microsoft.com/office/drawing/2014/main" id="{B2E9427B-0E76-3DE9-B9A7-0FFED4CDDA15}"/>
              </a:ext>
            </a:extLst>
          </p:cNvPr>
          <p:cNvSpPr>
            <a:spLocks noGrp="1"/>
          </p:cNvSpPr>
          <p:nvPr>
            <p:ph type="title"/>
          </p:nvPr>
        </p:nvSpPr>
        <p:spPr>
          <a:xfrm>
            <a:off x="679397" y="687206"/>
            <a:ext cx="6578645" cy="913770"/>
          </a:xfrm>
        </p:spPr>
        <p:txBody>
          <a:bodyPr anchor="ctr">
            <a:noAutofit/>
          </a:bodyPr>
          <a:lstStyle/>
          <a:p>
            <a:r>
              <a:rPr lang="en-US" sz="3600" b="1" kern="100" dirty="0">
                <a:solidFill>
                  <a:schemeClr val="tx1"/>
                </a:solidFill>
                <a:effectLst/>
                <a:ea typeface="Times New Roman" panose="02020603050405020304" pitchFamily="18" charset="0"/>
                <a:cs typeface="Iskoola Pota" panose="020B0502040204020203" pitchFamily="34" charset="77"/>
              </a:rPr>
              <a:t>Performance Evaluation</a:t>
            </a:r>
            <a:endParaRPr lang="en-LK" sz="3600" dirty="0">
              <a:solidFill>
                <a:schemeClr val="tx1"/>
              </a:solidFill>
            </a:endParaRPr>
          </a:p>
        </p:txBody>
      </p:sp>
      <p:sp>
        <p:nvSpPr>
          <p:cNvPr id="5" name="TextBox 4">
            <a:extLst>
              <a:ext uri="{FF2B5EF4-FFF2-40B4-BE49-F238E27FC236}">
                <a16:creationId xmlns:a16="http://schemas.microsoft.com/office/drawing/2014/main" id="{43E2FD93-3D17-709E-883C-F2F20F4A2CC8}"/>
              </a:ext>
            </a:extLst>
          </p:cNvPr>
          <p:cNvSpPr txBox="1"/>
          <p:nvPr/>
        </p:nvSpPr>
        <p:spPr>
          <a:xfrm>
            <a:off x="950816" y="3407661"/>
            <a:ext cx="4094071" cy="984885"/>
          </a:xfrm>
          <a:prstGeom prst="rect">
            <a:avLst/>
          </a:prstGeom>
          <a:noFill/>
        </p:spPr>
        <p:txBody>
          <a:bodyPr wrap="square" rtlCol="0">
            <a:spAutoFit/>
          </a:bodyPr>
          <a:lstStyle/>
          <a:p>
            <a:r>
              <a:rPr lang="en-US" sz="2000" dirty="0">
                <a:effectLst/>
                <a:latin typeface="+mj-lt"/>
                <a:ea typeface="Calibri" panose="020F0502020204030204" pitchFamily="34" charset="0"/>
                <a:cs typeface="Iskoola Pota" panose="020B0502040204020203" pitchFamily="34" charset="77"/>
              </a:rPr>
              <a:t>1. Conducted performance evaluation for 50 students</a:t>
            </a:r>
            <a:r>
              <a:rPr lang="en-LK" sz="2000" dirty="0">
                <a:effectLst/>
                <a:latin typeface="+mj-lt"/>
              </a:rPr>
              <a:t> </a:t>
            </a:r>
            <a:endParaRPr lang="en-GB" sz="2000" dirty="0">
              <a:latin typeface="+mj-lt"/>
            </a:endParaRPr>
          </a:p>
          <a:p>
            <a:r>
              <a:rPr lang="en-GB" dirty="0">
                <a:latin typeface="Times New Roman" panose="02020603050405020304" pitchFamily="18" charset="0"/>
              </a:rPr>
              <a:t> </a:t>
            </a:r>
          </a:p>
        </p:txBody>
      </p:sp>
      <p:sp>
        <p:nvSpPr>
          <p:cNvPr id="7" name="TextBox 6">
            <a:extLst>
              <a:ext uri="{FF2B5EF4-FFF2-40B4-BE49-F238E27FC236}">
                <a16:creationId xmlns:a16="http://schemas.microsoft.com/office/drawing/2014/main" id="{74311FD9-E168-29D3-D991-0600AD5DE6EB}"/>
              </a:ext>
            </a:extLst>
          </p:cNvPr>
          <p:cNvSpPr txBox="1"/>
          <p:nvPr/>
        </p:nvSpPr>
        <p:spPr>
          <a:xfrm>
            <a:off x="6633274" y="1644134"/>
            <a:ext cx="3146156" cy="369332"/>
          </a:xfrm>
          <a:prstGeom prst="rect">
            <a:avLst/>
          </a:prstGeom>
          <a:noFill/>
        </p:spPr>
        <p:txBody>
          <a:bodyPr wrap="square">
            <a:spAutoFit/>
          </a:bodyPr>
          <a:lstStyle/>
          <a:p>
            <a:r>
              <a:rPr lang="en-US" sz="1800" b="1">
                <a:effectLst/>
                <a:latin typeface="Times New Roman" panose="02020603050405020304" pitchFamily="18" charset="0"/>
                <a:ea typeface="Calibri" panose="020F0502020204030204" pitchFamily="34" charset="0"/>
              </a:rPr>
              <a:t>Virtual Machine Performance</a:t>
            </a:r>
            <a:r>
              <a:rPr lang="en-LK">
                <a:effectLst/>
              </a:rPr>
              <a:t> </a:t>
            </a:r>
            <a:endParaRPr lang="en-LK"/>
          </a:p>
        </p:txBody>
      </p:sp>
      <p:pic>
        <p:nvPicPr>
          <p:cNvPr id="9" name="Picture 8" descr="A screen shot of a graph&#10;&#10;Description automatically generated">
            <a:extLst>
              <a:ext uri="{FF2B5EF4-FFF2-40B4-BE49-F238E27FC236}">
                <a16:creationId xmlns:a16="http://schemas.microsoft.com/office/drawing/2014/main" id="{5CAE457C-8B68-AF18-E09C-A1B90EA77F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6930" y="2273153"/>
            <a:ext cx="3312892" cy="15301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C3882A7C-E7AA-AC57-4E18-4FCCF56D01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3938" y="2293974"/>
            <a:ext cx="3308469" cy="1525883"/>
          </a:xfrm>
          <a:prstGeom prst="rect">
            <a:avLst/>
          </a:prstGeom>
        </p:spPr>
      </p:pic>
      <p:pic>
        <p:nvPicPr>
          <p:cNvPr id="13" name="Picture 12" descr="A screen shot of a graph&#10;&#10;Description automatically generated">
            <a:extLst>
              <a:ext uri="{FF2B5EF4-FFF2-40B4-BE49-F238E27FC236}">
                <a16:creationId xmlns:a16="http://schemas.microsoft.com/office/drawing/2014/main" id="{F059B824-ED74-58DA-FF04-7DD06CDB95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7672" y="3974636"/>
            <a:ext cx="3312890" cy="1493194"/>
          </a:xfrm>
          <a:prstGeom prst="rect">
            <a:avLst/>
          </a:prstGeom>
        </p:spPr>
      </p:pic>
      <p:pic>
        <p:nvPicPr>
          <p:cNvPr id="15" name="Picture 14" descr="A screen shot of a graph&#10;&#10;Description automatically generated">
            <a:extLst>
              <a:ext uri="{FF2B5EF4-FFF2-40B4-BE49-F238E27FC236}">
                <a16:creationId xmlns:a16="http://schemas.microsoft.com/office/drawing/2014/main" id="{C8485281-9030-56EC-DA27-DEF2C5AAD8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202" y="3974636"/>
            <a:ext cx="3308468" cy="1523054"/>
          </a:xfrm>
          <a:prstGeom prst="rect">
            <a:avLst/>
          </a:prstGeom>
        </p:spPr>
      </p:pic>
    </p:spTree>
    <p:extLst>
      <p:ext uri="{BB962C8B-B14F-4D97-AF65-F5344CB8AC3E}">
        <p14:creationId xmlns:p14="http://schemas.microsoft.com/office/powerpoint/2010/main" val="4165172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506</Words>
  <Application>Microsoft Macintosh PowerPoint</Application>
  <PresentationFormat>Widescreen</PresentationFormat>
  <Paragraphs>70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Century Gothic</vt:lpstr>
      <vt:lpstr>Symbol</vt:lpstr>
      <vt:lpstr>Times New Roman</vt:lpstr>
      <vt:lpstr>Wingdings 3</vt:lpstr>
      <vt:lpstr>Ion</vt:lpstr>
      <vt:lpstr>QR Attendance System</vt:lpstr>
      <vt:lpstr>Introduction</vt:lpstr>
      <vt:lpstr>Problem &amp; Solution</vt:lpstr>
      <vt:lpstr>Project Timeline</vt:lpstr>
      <vt:lpstr>Project Timeline</vt:lpstr>
      <vt:lpstr>Project Timeline</vt:lpstr>
      <vt:lpstr>PowerPoint Presentation</vt:lpstr>
      <vt:lpstr>PowerPoint Presentation</vt:lpstr>
      <vt:lpstr>Performance Evaluation</vt:lpstr>
      <vt:lpstr>Performance Evaluation</vt:lpstr>
      <vt:lpstr>Performance Evaluation</vt:lpstr>
      <vt:lpstr>Performance Evaluation</vt:lpstr>
      <vt:lpstr>Performance Evaluation</vt:lpstr>
      <vt:lpstr>Performance Evaluation</vt:lpstr>
      <vt:lpstr>Circumstances that faced difficulties in the project </vt:lpstr>
      <vt:lpstr>Cost of the project</vt:lpstr>
      <vt:lpstr>PowerPoint Presentation</vt:lpstr>
      <vt:lpstr>Project Outcome</vt:lpstr>
      <vt:lpstr>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MRK Karunathilaka</dc:creator>
  <cp:lastModifiedBy>MRK Karunathilaka</cp:lastModifiedBy>
  <cp:revision>1</cp:revision>
  <dcterms:created xsi:type="dcterms:W3CDTF">2023-12-03T12:44:01Z</dcterms:created>
  <dcterms:modified xsi:type="dcterms:W3CDTF">2023-12-04T00:53:09Z</dcterms:modified>
</cp:coreProperties>
</file>